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webextensions/webextension1.xml" ContentType="application/vnd.ms-office.webextension+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41.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44.jpg" ContentType="image/jpg"/>
  <Override PartName="/ppt/notesSlides/notesSlide13.xml" ContentType="application/vnd.openxmlformats-officedocument.presentationml.notesSlide+xml"/>
  <Override PartName="/ppt/media/image45.jpg" ContentType="image/jpg"/>
  <Override PartName="/ppt/notesSlides/notesSlide14.xml" ContentType="application/vnd.openxmlformats-officedocument.presentationml.notesSlide+xml"/>
  <Override PartName="/ppt/media/image46.jpg" ContentType="image/jpg"/>
  <Override PartName="/ppt/notesSlides/notesSlide15.xml" ContentType="application/vnd.openxmlformats-officedocument.presentationml.notesSlide+xml"/>
  <Override PartName="/ppt/media/image47.jpg" ContentType="image/jpg"/>
  <Override PartName="/ppt/notesSlides/notesSlide16.xml" ContentType="application/vnd.openxmlformats-officedocument.presentationml.notesSlide+xml"/>
  <Override PartName="/ppt/media/image48.jpg" ContentType="image/jpg"/>
  <Override PartName="/ppt/media/image49.jpg" ContentType="image/jpg"/>
  <Override PartName="/ppt/media/image50.jpg" ContentType="image/jpg"/>
  <Override PartName="/ppt/notesSlides/notesSlide17.xml" ContentType="application/vnd.openxmlformats-officedocument.presentationml.notesSlide+xml"/>
  <Override PartName="/ppt/media/image51.jpg" ContentType="image/jpg"/>
  <Override PartName="/ppt/media/image52.jpg" ContentType="image/jpg"/>
  <Override PartName="/ppt/media/image53.jpg" ContentType="image/jpg"/>
  <Override PartName="/ppt/notesSlides/notesSlide18.xml" ContentType="application/vnd.openxmlformats-officedocument.presentationml.notesSlide+xml"/>
  <Override PartName="/ppt/media/image54.jpg" ContentType="image/jpg"/>
  <Override PartName="/ppt/media/image55.jpg" ContentType="image/jpg"/>
  <Override PartName="/ppt/notesSlides/notesSlide19.xml" ContentType="application/vnd.openxmlformats-officedocument.presentationml.notesSlide+xml"/>
  <Override PartName="/ppt/media/image56.jpg" ContentType="image/jpg"/>
  <Override PartName="/ppt/notesSlides/notesSlide20.xml" ContentType="application/vnd.openxmlformats-officedocument.presentationml.notesSlide+xml"/>
  <Override PartName="/ppt/media/image58.jpg" ContentType="image/jp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 id="2147483749" r:id="rId2"/>
    <p:sldMasterId id="2147483767" r:id="rId3"/>
    <p:sldMasterId id="2147483843" r:id="rId4"/>
    <p:sldMasterId id="2147483849" r:id="rId5"/>
    <p:sldMasterId id="2147483862" r:id="rId6"/>
    <p:sldMasterId id="2147483871" r:id="rId7"/>
    <p:sldMasterId id="2147483890" r:id="rId8"/>
    <p:sldMasterId id="2147483909" r:id="rId9"/>
  </p:sldMasterIdLst>
  <p:notesMasterIdLst>
    <p:notesMasterId r:id="rId56"/>
  </p:notesMasterIdLst>
  <p:sldIdLst>
    <p:sldId id="257" r:id="rId10"/>
    <p:sldId id="320" r:id="rId11"/>
    <p:sldId id="311" r:id="rId12"/>
    <p:sldId id="322" r:id="rId13"/>
    <p:sldId id="323" r:id="rId14"/>
    <p:sldId id="2585" r:id="rId15"/>
    <p:sldId id="2630" r:id="rId16"/>
    <p:sldId id="2631" r:id="rId17"/>
    <p:sldId id="256" r:id="rId18"/>
    <p:sldId id="2632" r:id="rId19"/>
    <p:sldId id="258" r:id="rId20"/>
    <p:sldId id="259" r:id="rId21"/>
    <p:sldId id="260" r:id="rId22"/>
    <p:sldId id="261" r:id="rId23"/>
    <p:sldId id="262" r:id="rId24"/>
    <p:sldId id="263" r:id="rId25"/>
    <p:sldId id="264" r:id="rId26"/>
    <p:sldId id="265" r:id="rId27"/>
    <p:sldId id="266" r:id="rId28"/>
    <p:sldId id="267" r:id="rId29"/>
    <p:sldId id="2614" r:id="rId30"/>
    <p:sldId id="2619" r:id="rId31"/>
    <p:sldId id="2681" r:id="rId32"/>
    <p:sldId id="2682" r:id="rId33"/>
    <p:sldId id="2620" r:id="rId34"/>
    <p:sldId id="2622" r:id="rId35"/>
    <p:sldId id="2624" r:id="rId36"/>
    <p:sldId id="2625" r:id="rId37"/>
    <p:sldId id="2626" r:id="rId38"/>
    <p:sldId id="2627" r:id="rId39"/>
    <p:sldId id="2633" r:id="rId40"/>
    <p:sldId id="2634" r:id="rId41"/>
    <p:sldId id="2661" r:id="rId42"/>
    <p:sldId id="2674" r:id="rId43"/>
    <p:sldId id="2678" r:id="rId44"/>
    <p:sldId id="2649" r:id="rId45"/>
    <p:sldId id="2638" r:id="rId46"/>
    <p:sldId id="2592" r:id="rId47"/>
    <p:sldId id="2671" r:id="rId48"/>
    <p:sldId id="2647" r:id="rId49"/>
    <p:sldId id="2677" r:id="rId50"/>
    <p:sldId id="2679" r:id="rId51"/>
    <p:sldId id="2680" r:id="rId52"/>
    <p:sldId id="2669" r:id="rId53"/>
    <p:sldId id="270" r:id="rId54"/>
    <p:sldId id="319" r:id="rId5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2341"/>
    <a:srgbClr val="E86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DAA040-6800-4C84-A365-C41DC020DE02}" v="30" dt="2026-02-18T15:41:16.6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0" autoAdjust="0"/>
    <p:restoredTop sz="79899" autoAdjust="0"/>
  </p:normalViewPr>
  <p:slideViewPr>
    <p:cSldViewPr snapToGrid="0">
      <p:cViewPr varScale="1">
        <p:scale>
          <a:sx n="79" d="100"/>
          <a:sy n="79" d="100"/>
        </p:scale>
        <p:origin x="3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viewProps" Target="viewProps.xml"/><Relationship Id="rId5" Type="http://schemas.openxmlformats.org/officeDocument/2006/relationships/slideMaster" Target="slideMasters/slideMaster5.xml"/><Relationship Id="rId61" Type="http://schemas.microsoft.com/office/2016/11/relationships/changesInfo" Target="changesInfos/changesInfo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presProps" Target="pres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Thompson" userId="4baa3dfa-5de7-4754-b79b-90d842719feb" providerId="ADAL" clId="{CDBCC1EA-B0B3-4440-AF58-68D60B9026C7}"/>
    <pc:docChg chg="undo redo custSel addSld delSld modSld delMainMaster">
      <pc:chgData name="Anna Thompson" userId="4baa3dfa-5de7-4754-b79b-90d842719feb" providerId="ADAL" clId="{CDBCC1EA-B0B3-4440-AF58-68D60B9026C7}" dt="2026-02-18T15:41:16.104" v="5514"/>
      <pc:docMkLst>
        <pc:docMk/>
      </pc:docMkLst>
      <pc:sldChg chg="add modTransition">
        <pc:chgData name="Anna Thompson" userId="4baa3dfa-5de7-4754-b79b-90d842719feb" providerId="ADAL" clId="{CDBCC1EA-B0B3-4440-AF58-68D60B9026C7}" dt="2026-02-17T23:37:12.470" v="5493"/>
        <pc:sldMkLst>
          <pc:docMk/>
          <pc:sldMk cId="0" sldId="256"/>
        </pc:sldMkLst>
      </pc:sldChg>
      <pc:sldChg chg="modTransition">
        <pc:chgData name="Anna Thompson" userId="4baa3dfa-5de7-4754-b79b-90d842719feb" providerId="ADAL" clId="{CDBCC1EA-B0B3-4440-AF58-68D60B9026C7}" dt="2026-02-17T23:37:12.470" v="5493"/>
        <pc:sldMkLst>
          <pc:docMk/>
          <pc:sldMk cId="0" sldId="257"/>
        </pc:sldMkLst>
      </pc:sldChg>
      <pc:sldChg chg="add modTransition">
        <pc:chgData name="Anna Thompson" userId="4baa3dfa-5de7-4754-b79b-90d842719feb" providerId="ADAL" clId="{CDBCC1EA-B0B3-4440-AF58-68D60B9026C7}" dt="2026-02-17T23:37:12.470" v="5493"/>
        <pc:sldMkLst>
          <pc:docMk/>
          <pc:sldMk cId="0" sldId="258"/>
        </pc:sldMkLst>
      </pc:sldChg>
      <pc:sldChg chg="add modTransition">
        <pc:chgData name="Anna Thompson" userId="4baa3dfa-5de7-4754-b79b-90d842719feb" providerId="ADAL" clId="{CDBCC1EA-B0B3-4440-AF58-68D60B9026C7}" dt="2026-02-17T23:37:12.470" v="5493"/>
        <pc:sldMkLst>
          <pc:docMk/>
          <pc:sldMk cId="0" sldId="259"/>
        </pc:sldMkLst>
      </pc:sldChg>
      <pc:sldChg chg="add modTransition">
        <pc:chgData name="Anna Thompson" userId="4baa3dfa-5de7-4754-b79b-90d842719feb" providerId="ADAL" clId="{CDBCC1EA-B0B3-4440-AF58-68D60B9026C7}" dt="2026-02-17T23:37:12.470" v="5493"/>
        <pc:sldMkLst>
          <pc:docMk/>
          <pc:sldMk cId="0" sldId="260"/>
        </pc:sldMkLst>
      </pc:sldChg>
      <pc:sldChg chg="add modTransition">
        <pc:chgData name="Anna Thompson" userId="4baa3dfa-5de7-4754-b79b-90d842719feb" providerId="ADAL" clId="{CDBCC1EA-B0B3-4440-AF58-68D60B9026C7}" dt="2026-02-17T23:37:12.470" v="5493"/>
        <pc:sldMkLst>
          <pc:docMk/>
          <pc:sldMk cId="0" sldId="261"/>
        </pc:sldMkLst>
      </pc:sldChg>
      <pc:sldChg chg="add modTransition">
        <pc:chgData name="Anna Thompson" userId="4baa3dfa-5de7-4754-b79b-90d842719feb" providerId="ADAL" clId="{CDBCC1EA-B0B3-4440-AF58-68D60B9026C7}" dt="2026-02-17T23:37:12.470" v="5493"/>
        <pc:sldMkLst>
          <pc:docMk/>
          <pc:sldMk cId="0" sldId="262"/>
        </pc:sldMkLst>
      </pc:sldChg>
      <pc:sldChg chg="add modTransition">
        <pc:chgData name="Anna Thompson" userId="4baa3dfa-5de7-4754-b79b-90d842719feb" providerId="ADAL" clId="{CDBCC1EA-B0B3-4440-AF58-68D60B9026C7}" dt="2026-02-17T23:37:12.470" v="5493"/>
        <pc:sldMkLst>
          <pc:docMk/>
          <pc:sldMk cId="0" sldId="263"/>
        </pc:sldMkLst>
      </pc:sldChg>
      <pc:sldChg chg="add modTransition">
        <pc:chgData name="Anna Thompson" userId="4baa3dfa-5de7-4754-b79b-90d842719feb" providerId="ADAL" clId="{CDBCC1EA-B0B3-4440-AF58-68D60B9026C7}" dt="2026-02-17T23:37:12.470" v="5493"/>
        <pc:sldMkLst>
          <pc:docMk/>
          <pc:sldMk cId="0" sldId="264"/>
        </pc:sldMkLst>
      </pc:sldChg>
      <pc:sldChg chg="add modTransition">
        <pc:chgData name="Anna Thompson" userId="4baa3dfa-5de7-4754-b79b-90d842719feb" providerId="ADAL" clId="{CDBCC1EA-B0B3-4440-AF58-68D60B9026C7}" dt="2026-02-17T23:37:12.470" v="5493"/>
        <pc:sldMkLst>
          <pc:docMk/>
          <pc:sldMk cId="0" sldId="265"/>
        </pc:sldMkLst>
      </pc:sldChg>
      <pc:sldChg chg="add modTransition">
        <pc:chgData name="Anna Thompson" userId="4baa3dfa-5de7-4754-b79b-90d842719feb" providerId="ADAL" clId="{CDBCC1EA-B0B3-4440-AF58-68D60B9026C7}" dt="2026-02-17T23:37:12.470" v="5493"/>
        <pc:sldMkLst>
          <pc:docMk/>
          <pc:sldMk cId="0" sldId="266"/>
        </pc:sldMkLst>
      </pc:sldChg>
      <pc:sldChg chg="add modTransition">
        <pc:chgData name="Anna Thompson" userId="4baa3dfa-5de7-4754-b79b-90d842719feb" providerId="ADAL" clId="{CDBCC1EA-B0B3-4440-AF58-68D60B9026C7}" dt="2026-02-17T23:37:12.470" v="5493"/>
        <pc:sldMkLst>
          <pc:docMk/>
          <pc:sldMk cId="0" sldId="267"/>
        </pc:sldMkLst>
      </pc:sldChg>
      <pc:sldChg chg="modTransition">
        <pc:chgData name="Anna Thompson" userId="4baa3dfa-5de7-4754-b79b-90d842719feb" providerId="ADAL" clId="{CDBCC1EA-B0B3-4440-AF58-68D60B9026C7}" dt="2026-02-17T23:38:34.668" v="5503"/>
        <pc:sldMkLst>
          <pc:docMk/>
          <pc:sldMk cId="2757441099" sldId="270"/>
        </pc:sldMkLst>
      </pc:sldChg>
      <pc:sldChg chg="del">
        <pc:chgData name="Anna Thompson" userId="4baa3dfa-5de7-4754-b79b-90d842719feb" providerId="ADAL" clId="{CDBCC1EA-B0B3-4440-AF58-68D60B9026C7}" dt="2026-02-17T23:19:16.064" v="3390" actId="47"/>
        <pc:sldMkLst>
          <pc:docMk/>
          <pc:sldMk cId="1394926698" sldId="273"/>
        </pc:sldMkLst>
      </pc:sldChg>
      <pc:sldChg chg="del">
        <pc:chgData name="Anna Thompson" userId="4baa3dfa-5de7-4754-b79b-90d842719feb" providerId="ADAL" clId="{CDBCC1EA-B0B3-4440-AF58-68D60B9026C7}" dt="2026-02-17T23:26:50.039" v="3926" actId="47"/>
        <pc:sldMkLst>
          <pc:docMk/>
          <pc:sldMk cId="1758989683" sldId="289"/>
        </pc:sldMkLst>
      </pc:sldChg>
      <pc:sldChg chg="del">
        <pc:chgData name="Anna Thompson" userId="4baa3dfa-5de7-4754-b79b-90d842719feb" providerId="ADAL" clId="{CDBCC1EA-B0B3-4440-AF58-68D60B9026C7}" dt="2026-02-17T23:26:50.039" v="3926" actId="47"/>
        <pc:sldMkLst>
          <pc:docMk/>
          <pc:sldMk cId="3138406972" sldId="290"/>
        </pc:sldMkLst>
      </pc:sldChg>
      <pc:sldChg chg="del">
        <pc:chgData name="Anna Thompson" userId="4baa3dfa-5de7-4754-b79b-90d842719feb" providerId="ADAL" clId="{CDBCC1EA-B0B3-4440-AF58-68D60B9026C7}" dt="2026-02-17T23:26:50.039" v="3926" actId="47"/>
        <pc:sldMkLst>
          <pc:docMk/>
          <pc:sldMk cId="2706757174" sldId="291"/>
        </pc:sldMkLst>
      </pc:sldChg>
      <pc:sldChg chg="del">
        <pc:chgData name="Anna Thompson" userId="4baa3dfa-5de7-4754-b79b-90d842719feb" providerId="ADAL" clId="{CDBCC1EA-B0B3-4440-AF58-68D60B9026C7}" dt="2026-02-17T23:26:50.039" v="3926" actId="47"/>
        <pc:sldMkLst>
          <pc:docMk/>
          <pc:sldMk cId="2964202742" sldId="292"/>
        </pc:sldMkLst>
      </pc:sldChg>
      <pc:sldChg chg="del">
        <pc:chgData name="Anna Thompson" userId="4baa3dfa-5de7-4754-b79b-90d842719feb" providerId="ADAL" clId="{CDBCC1EA-B0B3-4440-AF58-68D60B9026C7}" dt="2026-02-17T23:26:50.039" v="3926" actId="47"/>
        <pc:sldMkLst>
          <pc:docMk/>
          <pc:sldMk cId="4230574339" sldId="293"/>
        </pc:sldMkLst>
      </pc:sldChg>
      <pc:sldChg chg="del">
        <pc:chgData name="Anna Thompson" userId="4baa3dfa-5de7-4754-b79b-90d842719feb" providerId="ADAL" clId="{CDBCC1EA-B0B3-4440-AF58-68D60B9026C7}" dt="2026-02-17T23:26:50.039" v="3926" actId="47"/>
        <pc:sldMkLst>
          <pc:docMk/>
          <pc:sldMk cId="1308905896" sldId="294"/>
        </pc:sldMkLst>
      </pc:sldChg>
      <pc:sldChg chg="del">
        <pc:chgData name="Anna Thompson" userId="4baa3dfa-5de7-4754-b79b-90d842719feb" providerId="ADAL" clId="{CDBCC1EA-B0B3-4440-AF58-68D60B9026C7}" dt="2026-02-17T23:26:50.039" v="3926" actId="47"/>
        <pc:sldMkLst>
          <pc:docMk/>
          <pc:sldMk cId="2884499035" sldId="310"/>
        </pc:sldMkLst>
      </pc:sldChg>
      <pc:sldChg chg="addSp delSp modSp mod modTransition modNotesTx">
        <pc:chgData name="Anna Thompson" userId="4baa3dfa-5de7-4754-b79b-90d842719feb" providerId="ADAL" clId="{CDBCC1EA-B0B3-4440-AF58-68D60B9026C7}" dt="2026-02-17T23:37:50.835" v="5495"/>
        <pc:sldMkLst>
          <pc:docMk/>
          <pc:sldMk cId="4117927752" sldId="311"/>
        </pc:sldMkLst>
        <pc:picChg chg="del">
          <ac:chgData name="Anna Thompson" userId="4baa3dfa-5de7-4754-b79b-90d842719feb" providerId="ADAL" clId="{CDBCC1EA-B0B3-4440-AF58-68D60B9026C7}" dt="2026-02-17T22:26:11.954" v="1747" actId="478"/>
          <ac:picMkLst>
            <pc:docMk/>
            <pc:sldMk cId="4117927752" sldId="311"/>
            <ac:picMk id="3" creationId="{C9292711-28BC-00E5-3839-D0F5C5573934}"/>
          </ac:picMkLst>
        </pc:picChg>
        <pc:picChg chg="add del mod">
          <ac:chgData name="Anna Thompson" userId="4baa3dfa-5de7-4754-b79b-90d842719feb" providerId="ADAL" clId="{CDBCC1EA-B0B3-4440-AF58-68D60B9026C7}" dt="2026-02-17T22:25:24.243" v="1746" actId="478"/>
          <ac:picMkLst>
            <pc:docMk/>
            <pc:sldMk cId="4117927752" sldId="311"/>
            <ac:picMk id="4" creationId="{97852B94-1466-5C4E-0B3A-D1ABC7ADF6CB}"/>
          </ac:picMkLst>
        </pc:picChg>
        <pc:picChg chg="del">
          <ac:chgData name="Anna Thompson" userId="4baa3dfa-5de7-4754-b79b-90d842719feb" providerId="ADAL" clId="{CDBCC1EA-B0B3-4440-AF58-68D60B9026C7}" dt="2026-02-17T22:24:23.362" v="1742" actId="478"/>
          <ac:picMkLst>
            <pc:docMk/>
            <pc:sldMk cId="4117927752" sldId="311"/>
            <ac:picMk id="5" creationId="{427A8C6A-4DC1-60CA-65E7-0CF1CCFDE037}"/>
          </ac:picMkLst>
        </pc:picChg>
        <pc:picChg chg="add mod">
          <ac:chgData name="Anna Thompson" userId="4baa3dfa-5de7-4754-b79b-90d842719feb" providerId="ADAL" clId="{CDBCC1EA-B0B3-4440-AF58-68D60B9026C7}" dt="2026-02-17T22:28:53.606" v="2081" actId="1076"/>
          <ac:picMkLst>
            <pc:docMk/>
            <pc:sldMk cId="4117927752" sldId="311"/>
            <ac:picMk id="7" creationId="{DC8E3E2C-5668-3291-2EBB-CCAB232F1B8F}"/>
          </ac:picMkLst>
        </pc:picChg>
        <pc:picChg chg="add mod">
          <ac:chgData name="Anna Thompson" userId="4baa3dfa-5de7-4754-b79b-90d842719feb" providerId="ADAL" clId="{CDBCC1EA-B0B3-4440-AF58-68D60B9026C7}" dt="2026-02-17T22:28:59.404" v="2083" actId="1076"/>
          <ac:picMkLst>
            <pc:docMk/>
            <pc:sldMk cId="4117927752" sldId="311"/>
            <ac:picMk id="10" creationId="{B44EC4BB-4358-8C71-D371-504E86DB008C}"/>
          </ac:picMkLst>
        </pc:picChg>
      </pc:sldChg>
      <pc:sldChg chg="del">
        <pc:chgData name="Anna Thompson" userId="4baa3dfa-5de7-4754-b79b-90d842719feb" providerId="ADAL" clId="{CDBCC1EA-B0B3-4440-AF58-68D60B9026C7}" dt="2026-02-17T23:26:50.039" v="3926" actId="47"/>
        <pc:sldMkLst>
          <pc:docMk/>
          <pc:sldMk cId="147201331" sldId="313"/>
        </pc:sldMkLst>
      </pc:sldChg>
      <pc:sldChg chg="del">
        <pc:chgData name="Anna Thompson" userId="4baa3dfa-5de7-4754-b79b-90d842719feb" providerId="ADAL" clId="{CDBCC1EA-B0B3-4440-AF58-68D60B9026C7}" dt="2026-02-17T23:26:50.039" v="3926" actId="47"/>
        <pc:sldMkLst>
          <pc:docMk/>
          <pc:sldMk cId="1464557266" sldId="314"/>
        </pc:sldMkLst>
      </pc:sldChg>
      <pc:sldChg chg="del">
        <pc:chgData name="Anna Thompson" userId="4baa3dfa-5de7-4754-b79b-90d842719feb" providerId="ADAL" clId="{CDBCC1EA-B0B3-4440-AF58-68D60B9026C7}" dt="2026-02-17T23:26:50.039" v="3926" actId="47"/>
        <pc:sldMkLst>
          <pc:docMk/>
          <pc:sldMk cId="1868669972" sldId="315"/>
        </pc:sldMkLst>
      </pc:sldChg>
      <pc:sldChg chg="del">
        <pc:chgData name="Anna Thompson" userId="4baa3dfa-5de7-4754-b79b-90d842719feb" providerId="ADAL" clId="{CDBCC1EA-B0B3-4440-AF58-68D60B9026C7}" dt="2026-02-17T23:26:50.039" v="3926" actId="47"/>
        <pc:sldMkLst>
          <pc:docMk/>
          <pc:sldMk cId="1237332963" sldId="316"/>
        </pc:sldMkLst>
      </pc:sldChg>
      <pc:sldChg chg="del">
        <pc:chgData name="Anna Thompson" userId="4baa3dfa-5de7-4754-b79b-90d842719feb" providerId="ADAL" clId="{CDBCC1EA-B0B3-4440-AF58-68D60B9026C7}" dt="2026-02-17T23:26:50.039" v="3926" actId="47"/>
        <pc:sldMkLst>
          <pc:docMk/>
          <pc:sldMk cId="135745553" sldId="317"/>
        </pc:sldMkLst>
      </pc:sldChg>
      <pc:sldChg chg="del">
        <pc:chgData name="Anna Thompson" userId="4baa3dfa-5de7-4754-b79b-90d842719feb" providerId="ADAL" clId="{CDBCC1EA-B0B3-4440-AF58-68D60B9026C7}" dt="2026-02-17T23:26:50.039" v="3926" actId="47"/>
        <pc:sldMkLst>
          <pc:docMk/>
          <pc:sldMk cId="382720876" sldId="318"/>
        </pc:sldMkLst>
      </pc:sldChg>
      <pc:sldChg chg="modTransition">
        <pc:chgData name="Anna Thompson" userId="4baa3dfa-5de7-4754-b79b-90d842719feb" providerId="ADAL" clId="{CDBCC1EA-B0B3-4440-AF58-68D60B9026C7}" dt="2026-02-17T23:37:12.470" v="5493"/>
        <pc:sldMkLst>
          <pc:docMk/>
          <pc:sldMk cId="3930020259" sldId="319"/>
        </pc:sldMkLst>
      </pc:sldChg>
      <pc:sldChg chg="modSp mod modTransition modNotesTx">
        <pc:chgData name="Anna Thompson" userId="4baa3dfa-5de7-4754-b79b-90d842719feb" providerId="ADAL" clId="{CDBCC1EA-B0B3-4440-AF58-68D60B9026C7}" dt="2026-02-17T23:37:48.261" v="5494"/>
        <pc:sldMkLst>
          <pc:docMk/>
          <pc:sldMk cId="4071573730" sldId="320"/>
        </pc:sldMkLst>
        <pc:spChg chg="mod">
          <ac:chgData name="Anna Thompson" userId="4baa3dfa-5de7-4754-b79b-90d842719feb" providerId="ADAL" clId="{CDBCC1EA-B0B3-4440-AF58-68D60B9026C7}" dt="2026-02-17T21:34:06.722" v="7" actId="20577"/>
          <ac:spMkLst>
            <pc:docMk/>
            <pc:sldMk cId="4071573730" sldId="320"/>
            <ac:spMk id="4" creationId="{04294382-F983-7302-7A17-901475C099F3}"/>
          </ac:spMkLst>
        </pc:spChg>
      </pc:sldChg>
      <pc:sldChg chg="del">
        <pc:chgData name="Anna Thompson" userId="4baa3dfa-5de7-4754-b79b-90d842719feb" providerId="ADAL" clId="{CDBCC1EA-B0B3-4440-AF58-68D60B9026C7}" dt="2026-02-17T23:26:50.039" v="3926" actId="47"/>
        <pc:sldMkLst>
          <pc:docMk/>
          <pc:sldMk cId="473128109" sldId="321"/>
        </pc:sldMkLst>
      </pc:sldChg>
      <pc:sldChg chg="addSp delSp modSp mod modTransition modNotesTx">
        <pc:chgData name="Anna Thompson" userId="4baa3dfa-5de7-4754-b79b-90d842719feb" providerId="ADAL" clId="{CDBCC1EA-B0B3-4440-AF58-68D60B9026C7}" dt="2026-02-17T23:37:53.966" v="5496"/>
        <pc:sldMkLst>
          <pc:docMk/>
          <pc:sldMk cId="1330055805" sldId="322"/>
        </pc:sldMkLst>
        <pc:spChg chg="del mod">
          <ac:chgData name="Anna Thompson" userId="4baa3dfa-5de7-4754-b79b-90d842719feb" providerId="ADAL" clId="{CDBCC1EA-B0B3-4440-AF58-68D60B9026C7}" dt="2026-02-17T22:32:59.428" v="2243" actId="478"/>
          <ac:spMkLst>
            <pc:docMk/>
            <pc:sldMk cId="1330055805" sldId="322"/>
            <ac:spMk id="2" creationId="{DDA69AF8-41A6-0E32-9F53-B9E83C2D52C7}"/>
          </ac:spMkLst>
        </pc:spChg>
        <pc:graphicFrameChg chg="add mod">
          <ac:chgData name="Anna Thompson" userId="4baa3dfa-5de7-4754-b79b-90d842719feb" providerId="ADAL" clId="{CDBCC1EA-B0B3-4440-AF58-68D60B9026C7}" dt="2026-02-17T22:41:34.468" v="2252" actId="1076"/>
          <ac:graphicFrameMkLst>
            <pc:docMk/>
            <pc:sldMk cId="1330055805" sldId="322"/>
            <ac:graphicFrameMk id="2" creationId="{757059A9-E34E-B6EC-3C25-D70AB88D7369}"/>
          </ac:graphicFrameMkLst>
        </pc:graphicFrameChg>
        <pc:picChg chg="add del mod">
          <ac:chgData name="Anna Thompson" userId="4baa3dfa-5de7-4754-b79b-90d842719feb" providerId="ADAL" clId="{CDBCC1EA-B0B3-4440-AF58-68D60B9026C7}" dt="2026-02-17T22:35:22.277" v="2247" actId="478"/>
          <ac:picMkLst>
            <pc:docMk/>
            <pc:sldMk cId="1330055805" sldId="322"/>
            <ac:picMk id="4" creationId="{0F51707F-D070-E893-CBF4-632E801C8AFC}"/>
          </ac:picMkLst>
        </pc:picChg>
        <pc:picChg chg="del">
          <ac:chgData name="Anna Thompson" userId="4baa3dfa-5de7-4754-b79b-90d842719feb" providerId="ADAL" clId="{CDBCC1EA-B0B3-4440-AF58-68D60B9026C7}" dt="2026-02-17T22:32:56.584" v="2241" actId="478"/>
          <ac:picMkLst>
            <pc:docMk/>
            <pc:sldMk cId="1330055805" sldId="322"/>
            <ac:picMk id="2050" creationId="{9D2296B9-DAD8-873F-27FA-E35F04BBCD99}"/>
          </ac:picMkLst>
        </pc:picChg>
      </pc:sldChg>
      <pc:sldChg chg="addSp delSp modSp mod modTransition modNotesTx">
        <pc:chgData name="Anna Thompson" userId="4baa3dfa-5de7-4754-b79b-90d842719feb" providerId="ADAL" clId="{CDBCC1EA-B0B3-4440-AF58-68D60B9026C7}" dt="2026-02-17T23:37:57.083" v="5497"/>
        <pc:sldMkLst>
          <pc:docMk/>
          <pc:sldMk cId="4126628415" sldId="323"/>
        </pc:sldMkLst>
        <pc:spChg chg="add">
          <ac:chgData name="Anna Thompson" userId="4baa3dfa-5de7-4754-b79b-90d842719feb" providerId="ADAL" clId="{CDBCC1EA-B0B3-4440-AF58-68D60B9026C7}" dt="2026-02-17T23:08:44.019" v="2663"/>
          <ac:spMkLst>
            <pc:docMk/>
            <pc:sldMk cId="4126628415" sldId="323"/>
            <ac:spMk id="5" creationId="{369F4B6C-6D6D-F6EA-A15D-20D2905294D3}"/>
          </ac:spMkLst>
        </pc:spChg>
        <pc:spChg chg="add mod">
          <ac:chgData name="Anna Thompson" userId="4baa3dfa-5de7-4754-b79b-90d842719feb" providerId="ADAL" clId="{CDBCC1EA-B0B3-4440-AF58-68D60B9026C7}" dt="2026-02-17T23:08:53.109" v="2665"/>
          <ac:spMkLst>
            <pc:docMk/>
            <pc:sldMk cId="4126628415" sldId="323"/>
            <ac:spMk id="6" creationId="{9D263E6C-D6F5-E501-574A-C97D2A738E28}"/>
          </ac:spMkLst>
        </pc:spChg>
        <pc:picChg chg="add">
          <ac:chgData name="Anna Thompson" userId="4baa3dfa-5de7-4754-b79b-90d842719feb" providerId="ADAL" clId="{CDBCC1EA-B0B3-4440-AF58-68D60B9026C7}" dt="2026-02-17T23:06:22.128" v="2660" actId="22"/>
          <ac:picMkLst>
            <pc:docMk/>
            <pc:sldMk cId="4126628415" sldId="323"/>
            <ac:picMk id="3" creationId="{D2077003-A32F-9CD3-E9A6-EC1A8E1CDCBD}"/>
          </ac:picMkLst>
        </pc:picChg>
        <pc:picChg chg="del">
          <ac:chgData name="Anna Thompson" userId="4baa3dfa-5de7-4754-b79b-90d842719feb" providerId="ADAL" clId="{CDBCC1EA-B0B3-4440-AF58-68D60B9026C7}" dt="2026-02-17T23:00:28.510" v="2659" actId="478"/>
          <ac:picMkLst>
            <pc:docMk/>
            <pc:sldMk cId="4126628415" sldId="323"/>
            <ac:picMk id="4" creationId="{C6AF1E07-ED28-C944-82BF-D76F906CD56C}"/>
          </ac:picMkLst>
        </pc:picChg>
        <pc:picChg chg="add mod">
          <ac:chgData name="Anna Thompson" userId="4baa3dfa-5de7-4754-b79b-90d842719feb" providerId="ADAL" clId="{CDBCC1EA-B0B3-4440-AF58-68D60B9026C7}" dt="2026-02-17T23:10:10.174" v="2670" actId="1076"/>
          <ac:picMkLst>
            <pc:docMk/>
            <pc:sldMk cId="4126628415" sldId="323"/>
            <ac:picMk id="8" creationId="{D19FB38C-774D-86BF-F61A-50BECCFB2992}"/>
          </ac:picMkLst>
        </pc:picChg>
      </pc:sldChg>
      <pc:sldChg chg="add del">
        <pc:chgData name="Anna Thompson" userId="4baa3dfa-5de7-4754-b79b-90d842719feb" providerId="ADAL" clId="{CDBCC1EA-B0B3-4440-AF58-68D60B9026C7}" dt="2026-02-17T23:20:02.373" v="3393" actId="47"/>
        <pc:sldMkLst>
          <pc:docMk/>
          <pc:sldMk cId="1275129114" sldId="2584"/>
        </pc:sldMkLst>
      </pc:sldChg>
      <pc:sldChg chg="modSp add del mod modTransition modNotesTx">
        <pc:chgData name="Anna Thompson" userId="4baa3dfa-5de7-4754-b79b-90d842719feb" providerId="ADAL" clId="{CDBCC1EA-B0B3-4440-AF58-68D60B9026C7}" dt="2026-02-17T23:37:59.968" v="5498"/>
        <pc:sldMkLst>
          <pc:docMk/>
          <pc:sldMk cId="1980585827" sldId="2585"/>
        </pc:sldMkLst>
        <pc:spChg chg="mod">
          <ac:chgData name="Anna Thompson" userId="4baa3dfa-5de7-4754-b79b-90d842719feb" providerId="ADAL" clId="{CDBCC1EA-B0B3-4440-AF58-68D60B9026C7}" dt="2026-02-17T23:16:33.153" v="3387" actId="20577"/>
          <ac:spMkLst>
            <pc:docMk/>
            <pc:sldMk cId="1980585827" sldId="2585"/>
            <ac:spMk id="4" creationId="{B909F0D2-8E12-94B1-3B93-A2012E6A576A}"/>
          </ac:spMkLst>
        </pc:spChg>
      </pc:sldChg>
      <pc:sldChg chg="add del modTransition">
        <pc:chgData name="Anna Thompson" userId="4baa3dfa-5de7-4754-b79b-90d842719feb" providerId="ADAL" clId="{CDBCC1EA-B0B3-4440-AF58-68D60B9026C7}" dt="2026-02-18T15:41:16.104" v="5514"/>
        <pc:sldMkLst>
          <pc:docMk/>
          <pc:sldMk cId="2744428918" sldId="2592"/>
        </pc:sldMkLst>
      </pc:sldChg>
      <pc:sldChg chg="del">
        <pc:chgData name="Anna Thompson" userId="4baa3dfa-5de7-4754-b79b-90d842719feb" providerId="ADAL" clId="{CDBCC1EA-B0B3-4440-AF58-68D60B9026C7}" dt="2026-02-17T23:35:55.396" v="5489" actId="47"/>
        <pc:sldMkLst>
          <pc:docMk/>
          <pc:sldMk cId="3304629612" sldId="2593"/>
        </pc:sldMkLst>
      </pc:sldChg>
      <pc:sldChg chg="del">
        <pc:chgData name="Anna Thompson" userId="4baa3dfa-5de7-4754-b79b-90d842719feb" providerId="ADAL" clId="{CDBCC1EA-B0B3-4440-AF58-68D60B9026C7}" dt="2026-02-17T23:35:55.396" v="5489" actId="47"/>
        <pc:sldMkLst>
          <pc:docMk/>
          <pc:sldMk cId="2487816570" sldId="2609"/>
        </pc:sldMkLst>
      </pc:sldChg>
      <pc:sldChg chg="del">
        <pc:chgData name="Anna Thompson" userId="4baa3dfa-5de7-4754-b79b-90d842719feb" providerId="ADAL" clId="{CDBCC1EA-B0B3-4440-AF58-68D60B9026C7}" dt="2026-02-17T23:19:16.064" v="3390" actId="47"/>
        <pc:sldMkLst>
          <pc:docMk/>
          <pc:sldMk cId="3302642998" sldId="2611"/>
        </pc:sldMkLst>
      </pc:sldChg>
      <pc:sldChg chg="del">
        <pc:chgData name="Anna Thompson" userId="4baa3dfa-5de7-4754-b79b-90d842719feb" providerId="ADAL" clId="{CDBCC1EA-B0B3-4440-AF58-68D60B9026C7}" dt="2026-02-17T23:19:16.064" v="3390" actId="47"/>
        <pc:sldMkLst>
          <pc:docMk/>
          <pc:sldMk cId="901192095" sldId="2612"/>
        </pc:sldMkLst>
      </pc:sldChg>
      <pc:sldChg chg="del">
        <pc:chgData name="Anna Thompson" userId="4baa3dfa-5de7-4754-b79b-90d842719feb" providerId="ADAL" clId="{CDBCC1EA-B0B3-4440-AF58-68D60B9026C7}" dt="2026-02-17T23:19:16.064" v="3390" actId="47"/>
        <pc:sldMkLst>
          <pc:docMk/>
          <pc:sldMk cId="636489657" sldId="2613"/>
        </pc:sldMkLst>
      </pc:sldChg>
      <pc:sldChg chg="modSp mod modTransition modNotesTx">
        <pc:chgData name="Anna Thompson" userId="4baa3dfa-5de7-4754-b79b-90d842719feb" providerId="ADAL" clId="{CDBCC1EA-B0B3-4440-AF58-68D60B9026C7}" dt="2026-02-17T23:38:18.311" v="5500"/>
        <pc:sldMkLst>
          <pc:docMk/>
          <pc:sldMk cId="2271867959" sldId="2614"/>
        </pc:sldMkLst>
        <pc:spChg chg="mod">
          <ac:chgData name="Anna Thompson" userId="4baa3dfa-5de7-4754-b79b-90d842719feb" providerId="ADAL" clId="{CDBCC1EA-B0B3-4440-AF58-68D60B9026C7}" dt="2026-02-17T23:27:57.972" v="3933" actId="20577"/>
          <ac:spMkLst>
            <pc:docMk/>
            <pc:sldMk cId="2271867959" sldId="2614"/>
            <ac:spMk id="4" creationId="{8B935B27-967F-376D-A251-EEF15C1E1E1F}"/>
          </ac:spMkLst>
        </pc:spChg>
      </pc:sldChg>
      <pc:sldChg chg="del">
        <pc:chgData name="Anna Thompson" userId="4baa3dfa-5de7-4754-b79b-90d842719feb" providerId="ADAL" clId="{CDBCC1EA-B0B3-4440-AF58-68D60B9026C7}" dt="2026-02-17T23:35:55.396" v="5489" actId="47"/>
        <pc:sldMkLst>
          <pc:docMk/>
          <pc:sldMk cId="48994511" sldId="2615"/>
        </pc:sldMkLst>
      </pc:sldChg>
      <pc:sldChg chg="del">
        <pc:chgData name="Anna Thompson" userId="4baa3dfa-5de7-4754-b79b-90d842719feb" providerId="ADAL" clId="{CDBCC1EA-B0B3-4440-AF58-68D60B9026C7}" dt="2026-02-17T23:35:55.396" v="5489" actId="47"/>
        <pc:sldMkLst>
          <pc:docMk/>
          <pc:sldMk cId="4277187542" sldId="2617"/>
        </pc:sldMkLst>
      </pc:sldChg>
      <pc:sldChg chg="del">
        <pc:chgData name="Anna Thompson" userId="4baa3dfa-5de7-4754-b79b-90d842719feb" providerId="ADAL" clId="{CDBCC1EA-B0B3-4440-AF58-68D60B9026C7}" dt="2026-02-17T23:35:55.396" v="5489" actId="47"/>
        <pc:sldMkLst>
          <pc:docMk/>
          <pc:sldMk cId="1818047757" sldId="2618"/>
        </pc:sldMkLst>
      </pc:sldChg>
      <pc:sldChg chg="modTransition">
        <pc:chgData name="Anna Thompson" userId="4baa3dfa-5de7-4754-b79b-90d842719feb" providerId="ADAL" clId="{CDBCC1EA-B0B3-4440-AF58-68D60B9026C7}" dt="2026-02-17T23:37:12.470" v="5493"/>
        <pc:sldMkLst>
          <pc:docMk/>
          <pc:sldMk cId="2271980748" sldId="2619"/>
        </pc:sldMkLst>
      </pc:sldChg>
      <pc:sldChg chg="modTransition">
        <pc:chgData name="Anna Thompson" userId="4baa3dfa-5de7-4754-b79b-90d842719feb" providerId="ADAL" clId="{CDBCC1EA-B0B3-4440-AF58-68D60B9026C7}" dt="2026-02-17T23:37:12.470" v="5493"/>
        <pc:sldMkLst>
          <pc:docMk/>
          <pc:sldMk cId="4109173035" sldId="2620"/>
        </pc:sldMkLst>
      </pc:sldChg>
      <pc:sldChg chg="modTransition">
        <pc:chgData name="Anna Thompson" userId="4baa3dfa-5de7-4754-b79b-90d842719feb" providerId="ADAL" clId="{CDBCC1EA-B0B3-4440-AF58-68D60B9026C7}" dt="2026-02-17T23:37:12.470" v="5493"/>
        <pc:sldMkLst>
          <pc:docMk/>
          <pc:sldMk cId="4136474183" sldId="2622"/>
        </pc:sldMkLst>
      </pc:sldChg>
      <pc:sldChg chg="del">
        <pc:chgData name="Anna Thompson" userId="4baa3dfa-5de7-4754-b79b-90d842719feb" providerId="ADAL" clId="{CDBCC1EA-B0B3-4440-AF58-68D60B9026C7}" dt="2026-02-17T23:35:55.396" v="5489" actId="47"/>
        <pc:sldMkLst>
          <pc:docMk/>
          <pc:sldMk cId="4201204241" sldId="2623"/>
        </pc:sldMkLst>
      </pc:sldChg>
      <pc:sldChg chg="modTransition">
        <pc:chgData name="Anna Thompson" userId="4baa3dfa-5de7-4754-b79b-90d842719feb" providerId="ADAL" clId="{CDBCC1EA-B0B3-4440-AF58-68D60B9026C7}" dt="2026-02-17T23:37:12.470" v="5493"/>
        <pc:sldMkLst>
          <pc:docMk/>
          <pc:sldMk cId="3083432367" sldId="2624"/>
        </pc:sldMkLst>
      </pc:sldChg>
      <pc:sldChg chg="modTransition">
        <pc:chgData name="Anna Thompson" userId="4baa3dfa-5de7-4754-b79b-90d842719feb" providerId="ADAL" clId="{CDBCC1EA-B0B3-4440-AF58-68D60B9026C7}" dt="2026-02-17T23:37:12.470" v="5493"/>
        <pc:sldMkLst>
          <pc:docMk/>
          <pc:sldMk cId="534576305" sldId="2625"/>
        </pc:sldMkLst>
      </pc:sldChg>
      <pc:sldChg chg="modTransition">
        <pc:chgData name="Anna Thompson" userId="4baa3dfa-5de7-4754-b79b-90d842719feb" providerId="ADAL" clId="{CDBCC1EA-B0B3-4440-AF58-68D60B9026C7}" dt="2026-02-17T23:37:12.470" v="5493"/>
        <pc:sldMkLst>
          <pc:docMk/>
          <pc:sldMk cId="440117895" sldId="2626"/>
        </pc:sldMkLst>
      </pc:sldChg>
      <pc:sldChg chg="modTransition">
        <pc:chgData name="Anna Thompson" userId="4baa3dfa-5de7-4754-b79b-90d842719feb" providerId="ADAL" clId="{CDBCC1EA-B0B3-4440-AF58-68D60B9026C7}" dt="2026-02-17T23:37:12.470" v="5493"/>
        <pc:sldMkLst>
          <pc:docMk/>
          <pc:sldMk cId="3986674595" sldId="2627"/>
        </pc:sldMkLst>
      </pc:sldChg>
      <pc:sldChg chg="del">
        <pc:chgData name="Anna Thompson" userId="4baa3dfa-5de7-4754-b79b-90d842719feb" providerId="ADAL" clId="{CDBCC1EA-B0B3-4440-AF58-68D60B9026C7}" dt="2026-02-17T23:35:55.396" v="5489" actId="47"/>
        <pc:sldMkLst>
          <pc:docMk/>
          <pc:sldMk cId="2091455225" sldId="2628"/>
        </pc:sldMkLst>
      </pc:sldChg>
      <pc:sldChg chg="del">
        <pc:chgData name="Anna Thompson" userId="4baa3dfa-5de7-4754-b79b-90d842719feb" providerId="ADAL" clId="{CDBCC1EA-B0B3-4440-AF58-68D60B9026C7}" dt="2026-02-17T23:35:55.396" v="5489" actId="47"/>
        <pc:sldMkLst>
          <pc:docMk/>
          <pc:sldMk cId="98864033" sldId="2629"/>
        </pc:sldMkLst>
      </pc:sldChg>
      <pc:sldChg chg="add modTransition modNotesTx">
        <pc:chgData name="Anna Thompson" userId="4baa3dfa-5de7-4754-b79b-90d842719feb" providerId="ADAL" clId="{CDBCC1EA-B0B3-4440-AF58-68D60B9026C7}" dt="2026-02-17T23:38:02.468" v="5499"/>
        <pc:sldMkLst>
          <pc:docMk/>
          <pc:sldMk cId="2131667540" sldId="2630"/>
        </pc:sldMkLst>
      </pc:sldChg>
      <pc:sldChg chg="add modTransition">
        <pc:chgData name="Anna Thompson" userId="4baa3dfa-5de7-4754-b79b-90d842719feb" providerId="ADAL" clId="{CDBCC1EA-B0B3-4440-AF58-68D60B9026C7}" dt="2026-02-17T23:37:12.470" v="5493"/>
        <pc:sldMkLst>
          <pc:docMk/>
          <pc:sldMk cId="3930569886" sldId="2631"/>
        </pc:sldMkLst>
      </pc:sldChg>
      <pc:sldChg chg="add modTransition">
        <pc:chgData name="Anna Thompson" userId="4baa3dfa-5de7-4754-b79b-90d842719feb" providerId="ADAL" clId="{CDBCC1EA-B0B3-4440-AF58-68D60B9026C7}" dt="2026-02-17T23:37:12.470" v="5493"/>
        <pc:sldMkLst>
          <pc:docMk/>
          <pc:sldMk cId="0" sldId="2632"/>
        </pc:sldMkLst>
      </pc:sldChg>
      <pc:sldChg chg="modSp add mod modTransition">
        <pc:chgData name="Anna Thompson" userId="4baa3dfa-5de7-4754-b79b-90d842719feb" providerId="ADAL" clId="{CDBCC1EA-B0B3-4440-AF58-68D60B9026C7}" dt="2026-02-18T15:14:56.560" v="5508" actId="20577"/>
        <pc:sldMkLst>
          <pc:docMk/>
          <pc:sldMk cId="2509595904" sldId="2633"/>
        </pc:sldMkLst>
        <pc:spChg chg="mod">
          <ac:chgData name="Anna Thompson" userId="4baa3dfa-5de7-4754-b79b-90d842719feb" providerId="ADAL" clId="{CDBCC1EA-B0B3-4440-AF58-68D60B9026C7}" dt="2026-02-18T15:14:56.560" v="5508" actId="20577"/>
          <ac:spMkLst>
            <pc:docMk/>
            <pc:sldMk cId="2509595904" sldId="2633"/>
            <ac:spMk id="4" creationId="{36B93282-FCA6-FFA5-5219-19B4AEB270AA}"/>
          </ac:spMkLst>
        </pc:spChg>
      </pc:sldChg>
      <pc:sldChg chg="modSp add mod modTransition">
        <pc:chgData name="Anna Thompson" userId="4baa3dfa-5de7-4754-b79b-90d842719feb" providerId="ADAL" clId="{CDBCC1EA-B0B3-4440-AF58-68D60B9026C7}" dt="2026-02-18T15:15:01.949" v="5512" actId="20577"/>
        <pc:sldMkLst>
          <pc:docMk/>
          <pc:sldMk cId="2974806805" sldId="2634"/>
        </pc:sldMkLst>
        <pc:spChg chg="mod">
          <ac:chgData name="Anna Thompson" userId="4baa3dfa-5de7-4754-b79b-90d842719feb" providerId="ADAL" clId="{CDBCC1EA-B0B3-4440-AF58-68D60B9026C7}" dt="2026-02-18T15:15:01.949" v="5512" actId="20577"/>
          <ac:spMkLst>
            <pc:docMk/>
            <pc:sldMk cId="2974806805" sldId="2634"/>
            <ac:spMk id="4" creationId="{DB54665D-8D33-FCAA-7C3B-DB5B5C17D385}"/>
          </ac:spMkLst>
        </pc:spChg>
      </pc:sldChg>
      <pc:sldChg chg="add del modTransition">
        <pc:chgData name="Anna Thompson" userId="4baa3dfa-5de7-4754-b79b-90d842719feb" providerId="ADAL" clId="{CDBCC1EA-B0B3-4440-AF58-68D60B9026C7}" dt="2026-02-18T15:41:16.104" v="5514"/>
        <pc:sldMkLst>
          <pc:docMk/>
          <pc:sldMk cId="402171063" sldId="2638"/>
        </pc:sldMkLst>
      </pc:sldChg>
      <pc:sldChg chg="add del modTransition">
        <pc:chgData name="Anna Thompson" userId="4baa3dfa-5de7-4754-b79b-90d842719feb" providerId="ADAL" clId="{CDBCC1EA-B0B3-4440-AF58-68D60B9026C7}" dt="2026-02-18T15:41:16.104" v="5514"/>
        <pc:sldMkLst>
          <pc:docMk/>
          <pc:sldMk cId="2121868429" sldId="2647"/>
        </pc:sldMkLst>
      </pc:sldChg>
      <pc:sldChg chg="add del modTransition">
        <pc:chgData name="Anna Thompson" userId="4baa3dfa-5de7-4754-b79b-90d842719feb" providerId="ADAL" clId="{CDBCC1EA-B0B3-4440-AF58-68D60B9026C7}" dt="2026-02-18T15:41:16.104" v="5514"/>
        <pc:sldMkLst>
          <pc:docMk/>
          <pc:sldMk cId="59227389" sldId="2649"/>
        </pc:sldMkLst>
      </pc:sldChg>
      <pc:sldChg chg="add del modTransition">
        <pc:chgData name="Anna Thompson" userId="4baa3dfa-5de7-4754-b79b-90d842719feb" providerId="ADAL" clId="{CDBCC1EA-B0B3-4440-AF58-68D60B9026C7}" dt="2026-02-18T15:41:16.104" v="5514"/>
        <pc:sldMkLst>
          <pc:docMk/>
          <pc:sldMk cId="3499409774" sldId="2661"/>
        </pc:sldMkLst>
      </pc:sldChg>
      <pc:sldChg chg="add del modTransition">
        <pc:chgData name="Anna Thompson" userId="4baa3dfa-5de7-4754-b79b-90d842719feb" providerId="ADAL" clId="{CDBCC1EA-B0B3-4440-AF58-68D60B9026C7}" dt="2026-02-18T15:41:16.104" v="5514"/>
        <pc:sldMkLst>
          <pc:docMk/>
          <pc:sldMk cId="2224968555" sldId="2669"/>
        </pc:sldMkLst>
      </pc:sldChg>
      <pc:sldChg chg="add del modTransition">
        <pc:chgData name="Anna Thompson" userId="4baa3dfa-5de7-4754-b79b-90d842719feb" providerId="ADAL" clId="{CDBCC1EA-B0B3-4440-AF58-68D60B9026C7}" dt="2026-02-18T15:41:16.104" v="5514"/>
        <pc:sldMkLst>
          <pc:docMk/>
          <pc:sldMk cId="3862077100" sldId="2671"/>
        </pc:sldMkLst>
      </pc:sldChg>
      <pc:sldChg chg="add del modTransition">
        <pc:chgData name="Anna Thompson" userId="4baa3dfa-5de7-4754-b79b-90d842719feb" providerId="ADAL" clId="{CDBCC1EA-B0B3-4440-AF58-68D60B9026C7}" dt="2026-02-18T15:41:16.104" v="5514"/>
        <pc:sldMkLst>
          <pc:docMk/>
          <pc:sldMk cId="4064353239" sldId="2674"/>
        </pc:sldMkLst>
      </pc:sldChg>
      <pc:sldChg chg="add del modTransition">
        <pc:chgData name="Anna Thompson" userId="4baa3dfa-5de7-4754-b79b-90d842719feb" providerId="ADAL" clId="{CDBCC1EA-B0B3-4440-AF58-68D60B9026C7}" dt="2026-02-18T15:41:16.104" v="5514"/>
        <pc:sldMkLst>
          <pc:docMk/>
          <pc:sldMk cId="1163207763" sldId="2677"/>
        </pc:sldMkLst>
      </pc:sldChg>
      <pc:sldChg chg="add del modTransition">
        <pc:chgData name="Anna Thompson" userId="4baa3dfa-5de7-4754-b79b-90d842719feb" providerId="ADAL" clId="{CDBCC1EA-B0B3-4440-AF58-68D60B9026C7}" dt="2026-02-18T15:41:16.104" v="5514"/>
        <pc:sldMkLst>
          <pc:docMk/>
          <pc:sldMk cId="974719120" sldId="2678"/>
        </pc:sldMkLst>
      </pc:sldChg>
      <pc:sldChg chg="add del modTransition">
        <pc:chgData name="Anna Thompson" userId="4baa3dfa-5de7-4754-b79b-90d842719feb" providerId="ADAL" clId="{CDBCC1EA-B0B3-4440-AF58-68D60B9026C7}" dt="2026-02-18T15:41:16.104" v="5514"/>
        <pc:sldMkLst>
          <pc:docMk/>
          <pc:sldMk cId="693293785" sldId="2679"/>
        </pc:sldMkLst>
      </pc:sldChg>
      <pc:sldChg chg="add del modTransition">
        <pc:chgData name="Anna Thompson" userId="4baa3dfa-5de7-4754-b79b-90d842719feb" providerId="ADAL" clId="{CDBCC1EA-B0B3-4440-AF58-68D60B9026C7}" dt="2026-02-18T15:41:16.104" v="5514"/>
        <pc:sldMkLst>
          <pc:docMk/>
          <pc:sldMk cId="1827909745" sldId="2680"/>
        </pc:sldMkLst>
      </pc:sldChg>
      <pc:sldChg chg="add">
        <pc:chgData name="Anna Thompson" userId="4baa3dfa-5de7-4754-b79b-90d842719feb" providerId="ADAL" clId="{CDBCC1EA-B0B3-4440-AF58-68D60B9026C7}" dt="2026-02-18T15:01:22.132" v="5504"/>
        <pc:sldMkLst>
          <pc:docMk/>
          <pc:sldMk cId="0" sldId="2681"/>
        </pc:sldMkLst>
      </pc:sldChg>
      <pc:sldChg chg="add">
        <pc:chgData name="Anna Thompson" userId="4baa3dfa-5de7-4754-b79b-90d842719feb" providerId="ADAL" clId="{CDBCC1EA-B0B3-4440-AF58-68D60B9026C7}" dt="2026-02-18T15:01:22.132" v="5504"/>
        <pc:sldMkLst>
          <pc:docMk/>
          <pc:sldMk cId="0" sldId="2682"/>
        </pc:sldMkLst>
      </pc:sldChg>
      <pc:sldMasterChg chg="delSldLayout">
        <pc:chgData name="Anna Thompson" userId="4baa3dfa-5de7-4754-b79b-90d842719feb" providerId="ADAL" clId="{CDBCC1EA-B0B3-4440-AF58-68D60B9026C7}" dt="2026-02-17T23:20:02.373" v="3393" actId="47"/>
        <pc:sldMasterMkLst>
          <pc:docMk/>
          <pc:sldMasterMk cId="0" sldId="2147483708"/>
        </pc:sldMasterMkLst>
        <pc:sldLayoutChg chg="del">
          <pc:chgData name="Anna Thompson" userId="4baa3dfa-5de7-4754-b79b-90d842719feb" providerId="ADAL" clId="{CDBCC1EA-B0B3-4440-AF58-68D60B9026C7}" dt="2026-02-17T23:20:02.373" v="3393" actId="47"/>
          <pc:sldLayoutMkLst>
            <pc:docMk/>
            <pc:sldMasterMk cId="0" sldId="2147483708"/>
            <pc:sldLayoutMk cId="244488453" sldId="2147483767"/>
          </pc:sldLayoutMkLst>
        </pc:sldLayoutChg>
      </pc:sldMasterChg>
      <pc:sldMasterChg chg="del delSldLayout">
        <pc:chgData name="Anna Thompson" userId="4baa3dfa-5de7-4754-b79b-90d842719feb" providerId="ADAL" clId="{CDBCC1EA-B0B3-4440-AF58-68D60B9026C7}" dt="2026-02-17T23:19:16.064" v="3390" actId="47"/>
        <pc:sldMasterMkLst>
          <pc:docMk/>
          <pc:sldMasterMk cId="2914032540" sldId="2147483720"/>
        </pc:sldMasterMkLst>
        <pc:sldLayoutChg chg="del">
          <pc:chgData name="Anna Thompson" userId="4baa3dfa-5de7-4754-b79b-90d842719feb" providerId="ADAL" clId="{CDBCC1EA-B0B3-4440-AF58-68D60B9026C7}" dt="2026-02-17T23:19:16.064" v="3390" actId="47"/>
          <pc:sldLayoutMkLst>
            <pc:docMk/>
            <pc:sldMasterMk cId="2914032540" sldId="2147483720"/>
            <pc:sldLayoutMk cId="107114607" sldId="2147483721"/>
          </pc:sldLayoutMkLst>
        </pc:sldLayoutChg>
        <pc:sldLayoutChg chg="del">
          <pc:chgData name="Anna Thompson" userId="4baa3dfa-5de7-4754-b79b-90d842719feb" providerId="ADAL" clId="{CDBCC1EA-B0B3-4440-AF58-68D60B9026C7}" dt="2026-02-17T23:19:16.064" v="3390" actId="47"/>
          <pc:sldLayoutMkLst>
            <pc:docMk/>
            <pc:sldMasterMk cId="2914032540" sldId="2147483720"/>
            <pc:sldLayoutMk cId="3074779734" sldId="2147483722"/>
          </pc:sldLayoutMkLst>
        </pc:sldLayoutChg>
        <pc:sldLayoutChg chg="del">
          <pc:chgData name="Anna Thompson" userId="4baa3dfa-5de7-4754-b79b-90d842719feb" providerId="ADAL" clId="{CDBCC1EA-B0B3-4440-AF58-68D60B9026C7}" dt="2026-02-17T23:19:16.064" v="3390" actId="47"/>
          <pc:sldLayoutMkLst>
            <pc:docMk/>
            <pc:sldMasterMk cId="2914032540" sldId="2147483720"/>
            <pc:sldLayoutMk cId="825242704" sldId="2147483723"/>
          </pc:sldLayoutMkLst>
        </pc:sldLayoutChg>
        <pc:sldLayoutChg chg="del">
          <pc:chgData name="Anna Thompson" userId="4baa3dfa-5de7-4754-b79b-90d842719feb" providerId="ADAL" clId="{CDBCC1EA-B0B3-4440-AF58-68D60B9026C7}" dt="2026-02-17T23:19:16.064" v="3390" actId="47"/>
          <pc:sldLayoutMkLst>
            <pc:docMk/>
            <pc:sldMasterMk cId="2914032540" sldId="2147483720"/>
            <pc:sldLayoutMk cId="2744544591" sldId="2147483724"/>
          </pc:sldLayoutMkLst>
        </pc:sldLayoutChg>
        <pc:sldLayoutChg chg="del">
          <pc:chgData name="Anna Thompson" userId="4baa3dfa-5de7-4754-b79b-90d842719feb" providerId="ADAL" clId="{CDBCC1EA-B0B3-4440-AF58-68D60B9026C7}" dt="2026-02-17T23:19:16.064" v="3390" actId="47"/>
          <pc:sldLayoutMkLst>
            <pc:docMk/>
            <pc:sldMasterMk cId="2914032540" sldId="2147483720"/>
            <pc:sldLayoutMk cId="2902931624" sldId="2147483725"/>
          </pc:sldLayoutMkLst>
        </pc:sldLayoutChg>
        <pc:sldLayoutChg chg="del">
          <pc:chgData name="Anna Thompson" userId="4baa3dfa-5de7-4754-b79b-90d842719feb" providerId="ADAL" clId="{CDBCC1EA-B0B3-4440-AF58-68D60B9026C7}" dt="2026-02-17T23:19:16.064" v="3390" actId="47"/>
          <pc:sldLayoutMkLst>
            <pc:docMk/>
            <pc:sldMasterMk cId="2914032540" sldId="2147483720"/>
            <pc:sldLayoutMk cId="4195242414" sldId="2147483726"/>
          </pc:sldLayoutMkLst>
        </pc:sldLayoutChg>
        <pc:sldLayoutChg chg="del">
          <pc:chgData name="Anna Thompson" userId="4baa3dfa-5de7-4754-b79b-90d842719feb" providerId="ADAL" clId="{CDBCC1EA-B0B3-4440-AF58-68D60B9026C7}" dt="2026-02-17T23:19:16.064" v="3390" actId="47"/>
          <pc:sldLayoutMkLst>
            <pc:docMk/>
            <pc:sldMasterMk cId="2914032540" sldId="2147483720"/>
            <pc:sldLayoutMk cId="380245810" sldId="2147483727"/>
          </pc:sldLayoutMkLst>
        </pc:sldLayoutChg>
        <pc:sldLayoutChg chg="del">
          <pc:chgData name="Anna Thompson" userId="4baa3dfa-5de7-4754-b79b-90d842719feb" providerId="ADAL" clId="{CDBCC1EA-B0B3-4440-AF58-68D60B9026C7}" dt="2026-02-17T23:19:16.064" v="3390" actId="47"/>
          <pc:sldLayoutMkLst>
            <pc:docMk/>
            <pc:sldMasterMk cId="2914032540" sldId="2147483720"/>
            <pc:sldLayoutMk cId="3669948931" sldId="2147483728"/>
          </pc:sldLayoutMkLst>
        </pc:sldLayoutChg>
        <pc:sldLayoutChg chg="del">
          <pc:chgData name="Anna Thompson" userId="4baa3dfa-5de7-4754-b79b-90d842719feb" providerId="ADAL" clId="{CDBCC1EA-B0B3-4440-AF58-68D60B9026C7}" dt="2026-02-17T23:19:16.064" v="3390" actId="47"/>
          <pc:sldLayoutMkLst>
            <pc:docMk/>
            <pc:sldMasterMk cId="2914032540" sldId="2147483720"/>
            <pc:sldLayoutMk cId="1886179109" sldId="2147483729"/>
          </pc:sldLayoutMkLst>
        </pc:sldLayoutChg>
        <pc:sldLayoutChg chg="del">
          <pc:chgData name="Anna Thompson" userId="4baa3dfa-5de7-4754-b79b-90d842719feb" providerId="ADAL" clId="{CDBCC1EA-B0B3-4440-AF58-68D60B9026C7}" dt="2026-02-17T23:19:16.064" v="3390" actId="47"/>
          <pc:sldLayoutMkLst>
            <pc:docMk/>
            <pc:sldMasterMk cId="2914032540" sldId="2147483720"/>
            <pc:sldLayoutMk cId="1620546806" sldId="2147483730"/>
          </pc:sldLayoutMkLst>
        </pc:sldLayoutChg>
        <pc:sldLayoutChg chg="del">
          <pc:chgData name="Anna Thompson" userId="4baa3dfa-5de7-4754-b79b-90d842719feb" providerId="ADAL" clId="{CDBCC1EA-B0B3-4440-AF58-68D60B9026C7}" dt="2026-02-17T23:19:16.064" v="3390" actId="47"/>
          <pc:sldLayoutMkLst>
            <pc:docMk/>
            <pc:sldMasterMk cId="2914032540" sldId="2147483720"/>
            <pc:sldLayoutMk cId="2070382863" sldId="2147483731"/>
          </pc:sldLayoutMkLst>
        </pc:sldLayoutChg>
        <pc:sldLayoutChg chg="del">
          <pc:chgData name="Anna Thompson" userId="4baa3dfa-5de7-4754-b79b-90d842719feb" providerId="ADAL" clId="{CDBCC1EA-B0B3-4440-AF58-68D60B9026C7}" dt="2026-02-17T23:19:16.064" v="3390" actId="47"/>
          <pc:sldLayoutMkLst>
            <pc:docMk/>
            <pc:sldMasterMk cId="2914032540" sldId="2147483720"/>
            <pc:sldLayoutMk cId="158146097" sldId="2147483732"/>
          </pc:sldLayoutMkLst>
        </pc:sldLayoutChg>
        <pc:sldLayoutChg chg="del">
          <pc:chgData name="Anna Thompson" userId="4baa3dfa-5de7-4754-b79b-90d842719feb" providerId="ADAL" clId="{CDBCC1EA-B0B3-4440-AF58-68D60B9026C7}" dt="2026-02-17T23:19:16.064" v="3390" actId="47"/>
          <pc:sldLayoutMkLst>
            <pc:docMk/>
            <pc:sldMasterMk cId="2914032540" sldId="2147483720"/>
            <pc:sldLayoutMk cId="952801973" sldId="2147483733"/>
          </pc:sldLayoutMkLst>
        </pc:sldLayoutChg>
        <pc:sldLayoutChg chg="del">
          <pc:chgData name="Anna Thompson" userId="4baa3dfa-5de7-4754-b79b-90d842719feb" providerId="ADAL" clId="{CDBCC1EA-B0B3-4440-AF58-68D60B9026C7}" dt="2026-02-17T23:19:16.064" v="3390" actId="47"/>
          <pc:sldLayoutMkLst>
            <pc:docMk/>
            <pc:sldMasterMk cId="2914032540" sldId="2147483720"/>
            <pc:sldLayoutMk cId="1307845561" sldId="2147483734"/>
          </pc:sldLayoutMkLst>
        </pc:sldLayoutChg>
        <pc:sldLayoutChg chg="del">
          <pc:chgData name="Anna Thompson" userId="4baa3dfa-5de7-4754-b79b-90d842719feb" providerId="ADAL" clId="{CDBCC1EA-B0B3-4440-AF58-68D60B9026C7}" dt="2026-02-17T23:19:16.064" v="3390" actId="47"/>
          <pc:sldLayoutMkLst>
            <pc:docMk/>
            <pc:sldMasterMk cId="2914032540" sldId="2147483720"/>
            <pc:sldLayoutMk cId="166890157" sldId="2147483735"/>
          </pc:sldLayoutMkLst>
        </pc:sldLayoutChg>
        <pc:sldLayoutChg chg="del">
          <pc:chgData name="Anna Thompson" userId="4baa3dfa-5de7-4754-b79b-90d842719feb" providerId="ADAL" clId="{CDBCC1EA-B0B3-4440-AF58-68D60B9026C7}" dt="2026-02-17T23:19:16.064" v="3390" actId="47"/>
          <pc:sldLayoutMkLst>
            <pc:docMk/>
            <pc:sldMasterMk cId="2914032540" sldId="2147483720"/>
            <pc:sldLayoutMk cId="989930781" sldId="2147483736"/>
          </pc:sldLayoutMkLst>
        </pc:sldLayoutChg>
      </pc:sldMasterChg>
      <pc:sldMasterChg chg="del delSldLayout">
        <pc:chgData name="Anna Thompson" userId="4baa3dfa-5de7-4754-b79b-90d842719feb" providerId="ADAL" clId="{CDBCC1EA-B0B3-4440-AF58-68D60B9026C7}" dt="2026-02-17T23:19:16.064" v="3390" actId="47"/>
        <pc:sldMasterMkLst>
          <pc:docMk/>
          <pc:sldMasterMk cId="2875843568" sldId="2147483737"/>
        </pc:sldMasterMkLst>
        <pc:sldLayoutChg chg="del">
          <pc:chgData name="Anna Thompson" userId="4baa3dfa-5de7-4754-b79b-90d842719feb" providerId="ADAL" clId="{CDBCC1EA-B0B3-4440-AF58-68D60B9026C7}" dt="2026-02-17T23:19:16.064" v="3390" actId="47"/>
          <pc:sldLayoutMkLst>
            <pc:docMk/>
            <pc:sldMasterMk cId="2875843568" sldId="2147483737"/>
            <pc:sldLayoutMk cId="3880240022" sldId="2147483738"/>
          </pc:sldLayoutMkLst>
        </pc:sldLayoutChg>
        <pc:sldLayoutChg chg="del">
          <pc:chgData name="Anna Thompson" userId="4baa3dfa-5de7-4754-b79b-90d842719feb" providerId="ADAL" clId="{CDBCC1EA-B0B3-4440-AF58-68D60B9026C7}" dt="2026-02-17T23:19:16.064" v="3390" actId="47"/>
          <pc:sldLayoutMkLst>
            <pc:docMk/>
            <pc:sldMasterMk cId="2875843568" sldId="2147483737"/>
            <pc:sldLayoutMk cId="962000039" sldId="2147483739"/>
          </pc:sldLayoutMkLst>
        </pc:sldLayoutChg>
        <pc:sldLayoutChg chg="del">
          <pc:chgData name="Anna Thompson" userId="4baa3dfa-5de7-4754-b79b-90d842719feb" providerId="ADAL" clId="{CDBCC1EA-B0B3-4440-AF58-68D60B9026C7}" dt="2026-02-17T23:19:16.064" v="3390" actId="47"/>
          <pc:sldLayoutMkLst>
            <pc:docMk/>
            <pc:sldMasterMk cId="2875843568" sldId="2147483737"/>
            <pc:sldLayoutMk cId="3749058524" sldId="2147483740"/>
          </pc:sldLayoutMkLst>
        </pc:sldLayoutChg>
        <pc:sldLayoutChg chg="del">
          <pc:chgData name="Anna Thompson" userId="4baa3dfa-5de7-4754-b79b-90d842719feb" providerId="ADAL" clId="{CDBCC1EA-B0B3-4440-AF58-68D60B9026C7}" dt="2026-02-17T23:19:16.064" v="3390" actId="47"/>
          <pc:sldLayoutMkLst>
            <pc:docMk/>
            <pc:sldMasterMk cId="2875843568" sldId="2147483737"/>
            <pc:sldLayoutMk cId="2100123887" sldId="2147483741"/>
          </pc:sldLayoutMkLst>
        </pc:sldLayoutChg>
        <pc:sldLayoutChg chg="del">
          <pc:chgData name="Anna Thompson" userId="4baa3dfa-5de7-4754-b79b-90d842719feb" providerId="ADAL" clId="{CDBCC1EA-B0B3-4440-AF58-68D60B9026C7}" dt="2026-02-17T23:19:16.064" v="3390" actId="47"/>
          <pc:sldLayoutMkLst>
            <pc:docMk/>
            <pc:sldMasterMk cId="2875843568" sldId="2147483737"/>
            <pc:sldLayoutMk cId="2135341526" sldId="2147483742"/>
          </pc:sldLayoutMkLst>
        </pc:sldLayoutChg>
        <pc:sldLayoutChg chg="del">
          <pc:chgData name="Anna Thompson" userId="4baa3dfa-5de7-4754-b79b-90d842719feb" providerId="ADAL" clId="{CDBCC1EA-B0B3-4440-AF58-68D60B9026C7}" dt="2026-02-17T23:19:16.064" v="3390" actId="47"/>
          <pc:sldLayoutMkLst>
            <pc:docMk/>
            <pc:sldMasterMk cId="2875843568" sldId="2147483737"/>
            <pc:sldLayoutMk cId="1525168769" sldId="2147483743"/>
          </pc:sldLayoutMkLst>
        </pc:sldLayoutChg>
        <pc:sldLayoutChg chg="del">
          <pc:chgData name="Anna Thompson" userId="4baa3dfa-5de7-4754-b79b-90d842719feb" providerId="ADAL" clId="{CDBCC1EA-B0B3-4440-AF58-68D60B9026C7}" dt="2026-02-17T23:19:16.064" v="3390" actId="47"/>
          <pc:sldLayoutMkLst>
            <pc:docMk/>
            <pc:sldMasterMk cId="2875843568" sldId="2147483737"/>
            <pc:sldLayoutMk cId="3526406435" sldId="2147483744"/>
          </pc:sldLayoutMkLst>
        </pc:sldLayoutChg>
        <pc:sldLayoutChg chg="del">
          <pc:chgData name="Anna Thompson" userId="4baa3dfa-5de7-4754-b79b-90d842719feb" providerId="ADAL" clId="{CDBCC1EA-B0B3-4440-AF58-68D60B9026C7}" dt="2026-02-17T23:19:16.064" v="3390" actId="47"/>
          <pc:sldLayoutMkLst>
            <pc:docMk/>
            <pc:sldMasterMk cId="2875843568" sldId="2147483737"/>
            <pc:sldLayoutMk cId="3689185137" sldId="2147483745"/>
          </pc:sldLayoutMkLst>
        </pc:sldLayoutChg>
        <pc:sldLayoutChg chg="del">
          <pc:chgData name="Anna Thompson" userId="4baa3dfa-5de7-4754-b79b-90d842719feb" providerId="ADAL" clId="{CDBCC1EA-B0B3-4440-AF58-68D60B9026C7}" dt="2026-02-17T23:19:16.064" v="3390" actId="47"/>
          <pc:sldLayoutMkLst>
            <pc:docMk/>
            <pc:sldMasterMk cId="2875843568" sldId="2147483737"/>
            <pc:sldLayoutMk cId="529992309" sldId="2147483746"/>
          </pc:sldLayoutMkLst>
        </pc:sldLayoutChg>
        <pc:sldLayoutChg chg="del">
          <pc:chgData name="Anna Thompson" userId="4baa3dfa-5de7-4754-b79b-90d842719feb" providerId="ADAL" clId="{CDBCC1EA-B0B3-4440-AF58-68D60B9026C7}" dt="2026-02-17T23:19:16.064" v="3390" actId="47"/>
          <pc:sldLayoutMkLst>
            <pc:docMk/>
            <pc:sldMasterMk cId="2875843568" sldId="2147483737"/>
            <pc:sldLayoutMk cId="1865076810" sldId="2147483747"/>
          </pc:sldLayoutMkLst>
        </pc:sldLayoutChg>
        <pc:sldLayoutChg chg="del">
          <pc:chgData name="Anna Thompson" userId="4baa3dfa-5de7-4754-b79b-90d842719feb" providerId="ADAL" clId="{CDBCC1EA-B0B3-4440-AF58-68D60B9026C7}" dt="2026-02-17T23:19:16.064" v="3390" actId="47"/>
          <pc:sldLayoutMkLst>
            <pc:docMk/>
            <pc:sldMasterMk cId="2875843568" sldId="2147483737"/>
            <pc:sldLayoutMk cId="4280362665" sldId="2147483748"/>
          </pc:sldLayoutMkLst>
        </pc:sldLayoutChg>
      </pc:sldMasterChg>
      <pc:sldMasterChg chg="del delSldLayout">
        <pc:chgData name="Anna Thompson" userId="4baa3dfa-5de7-4754-b79b-90d842719feb" providerId="ADAL" clId="{CDBCC1EA-B0B3-4440-AF58-68D60B9026C7}" dt="2026-02-18T15:41:02.024" v="5513" actId="47"/>
        <pc:sldMasterMkLst>
          <pc:docMk/>
          <pc:sldMasterMk cId="2828297684" sldId="2147483774"/>
        </pc:sldMasterMkLst>
        <pc:sldLayoutChg chg="del">
          <pc:chgData name="Anna Thompson" userId="4baa3dfa-5de7-4754-b79b-90d842719feb" providerId="ADAL" clId="{CDBCC1EA-B0B3-4440-AF58-68D60B9026C7}" dt="2026-02-18T15:41:02.024" v="5513" actId="47"/>
          <pc:sldLayoutMkLst>
            <pc:docMk/>
            <pc:sldMasterMk cId="2828297684" sldId="2147483774"/>
            <pc:sldLayoutMk cId="1178378922" sldId="2147483775"/>
          </pc:sldLayoutMkLst>
        </pc:sldLayoutChg>
        <pc:sldLayoutChg chg="del">
          <pc:chgData name="Anna Thompson" userId="4baa3dfa-5de7-4754-b79b-90d842719feb" providerId="ADAL" clId="{CDBCC1EA-B0B3-4440-AF58-68D60B9026C7}" dt="2026-02-18T15:41:02.024" v="5513" actId="47"/>
          <pc:sldLayoutMkLst>
            <pc:docMk/>
            <pc:sldMasterMk cId="2828297684" sldId="2147483774"/>
            <pc:sldLayoutMk cId="3080511444" sldId="2147483776"/>
          </pc:sldLayoutMkLst>
        </pc:sldLayoutChg>
        <pc:sldLayoutChg chg="del">
          <pc:chgData name="Anna Thompson" userId="4baa3dfa-5de7-4754-b79b-90d842719feb" providerId="ADAL" clId="{CDBCC1EA-B0B3-4440-AF58-68D60B9026C7}" dt="2026-02-18T15:41:02.024" v="5513" actId="47"/>
          <pc:sldLayoutMkLst>
            <pc:docMk/>
            <pc:sldMasterMk cId="2828297684" sldId="2147483774"/>
            <pc:sldLayoutMk cId="1868397115" sldId="2147483777"/>
          </pc:sldLayoutMkLst>
        </pc:sldLayoutChg>
        <pc:sldLayoutChg chg="del">
          <pc:chgData name="Anna Thompson" userId="4baa3dfa-5de7-4754-b79b-90d842719feb" providerId="ADAL" clId="{CDBCC1EA-B0B3-4440-AF58-68D60B9026C7}" dt="2026-02-18T15:41:02.024" v="5513" actId="47"/>
          <pc:sldLayoutMkLst>
            <pc:docMk/>
            <pc:sldMasterMk cId="2828297684" sldId="2147483774"/>
            <pc:sldLayoutMk cId="2403415140" sldId="2147483778"/>
          </pc:sldLayoutMkLst>
        </pc:sldLayoutChg>
        <pc:sldLayoutChg chg="del">
          <pc:chgData name="Anna Thompson" userId="4baa3dfa-5de7-4754-b79b-90d842719feb" providerId="ADAL" clId="{CDBCC1EA-B0B3-4440-AF58-68D60B9026C7}" dt="2026-02-18T15:41:02.024" v="5513" actId="47"/>
          <pc:sldLayoutMkLst>
            <pc:docMk/>
            <pc:sldMasterMk cId="2828297684" sldId="2147483774"/>
            <pc:sldLayoutMk cId="981332848" sldId="2147483779"/>
          </pc:sldLayoutMkLst>
        </pc:sldLayoutChg>
        <pc:sldLayoutChg chg="del">
          <pc:chgData name="Anna Thompson" userId="4baa3dfa-5de7-4754-b79b-90d842719feb" providerId="ADAL" clId="{CDBCC1EA-B0B3-4440-AF58-68D60B9026C7}" dt="2026-02-18T15:41:02.024" v="5513" actId="47"/>
          <pc:sldLayoutMkLst>
            <pc:docMk/>
            <pc:sldMasterMk cId="2828297684" sldId="2147483774"/>
            <pc:sldLayoutMk cId="1645073387" sldId="2147483780"/>
          </pc:sldLayoutMkLst>
        </pc:sldLayoutChg>
        <pc:sldLayoutChg chg="del">
          <pc:chgData name="Anna Thompson" userId="4baa3dfa-5de7-4754-b79b-90d842719feb" providerId="ADAL" clId="{CDBCC1EA-B0B3-4440-AF58-68D60B9026C7}" dt="2026-02-18T15:41:02.024" v="5513" actId="47"/>
          <pc:sldLayoutMkLst>
            <pc:docMk/>
            <pc:sldMasterMk cId="2828297684" sldId="2147483774"/>
            <pc:sldLayoutMk cId="522053592" sldId="2147483781"/>
          </pc:sldLayoutMkLst>
        </pc:sldLayoutChg>
        <pc:sldLayoutChg chg="del">
          <pc:chgData name="Anna Thompson" userId="4baa3dfa-5de7-4754-b79b-90d842719feb" providerId="ADAL" clId="{CDBCC1EA-B0B3-4440-AF58-68D60B9026C7}" dt="2026-02-18T15:41:02.024" v="5513" actId="47"/>
          <pc:sldLayoutMkLst>
            <pc:docMk/>
            <pc:sldMasterMk cId="2828297684" sldId="2147483774"/>
            <pc:sldLayoutMk cId="2954842051" sldId="2147483782"/>
          </pc:sldLayoutMkLst>
        </pc:sldLayoutChg>
        <pc:sldLayoutChg chg="del">
          <pc:chgData name="Anna Thompson" userId="4baa3dfa-5de7-4754-b79b-90d842719feb" providerId="ADAL" clId="{CDBCC1EA-B0B3-4440-AF58-68D60B9026C7}" dt="2026-02-18T15:41:02.024" v="5513" actId="47"/>
          <pc:sldLayoutMkLst>
            <pc:docMk/>
            <pc:sldMasterMk cId="2828297684" sldId="2147483774"/>
            <pc:sldLayoutMk cId="2010653732" sldId="2147483783"/>
          </pc:sldLayoutMkLst>
        </pc:sldLayoutChg>
        <pc:sldLayoutChg chg="del">
          <pc:chgData name="Anna Thompson" userId="4baa3dfa-5de7-4754-b79b-90d842719feb" providerId="ADAL" clId="{CDBCC1EA-B0B3-4440-AF58-68D60B9026C7}" dt="2026-02-18T15:41:02.024" v="5513" actId="47"/>
          <pc:sldLayoutMkLst>
            <pc:docMk/>
            <pc:sldMasterMk cId="2828297684" sldId="2147483774"/>
            <pc:sldLayoutMk cId="2871550886" sldId="2147483784"/>
          </pc:sldLayoutMkLst>
        </pc:sldLayoutChg>
        <pc:sldLayoutChg chg="del">
          <pc:chgData name="Anna Thompson" userId="4baa3dfa-5de7-4754-b79b-90d842719feb" providerId="ADAL" clId="{CDBCC1EA-B0B3-4440-AF58-68D60B9026C7}" dt="2026-02-18T15:41:02.024" v="5513" actId="47"/>
          <pc:sldLayoutMkLst>
            <pc:docMk/>
            <pc:sldMasterMk cId="2828297684" sldId="2147483774"/>
            <pc:sldLayoutMk cId="1174551923" sldId="2147483785"/>
          </pc:sldLayoutMkLst>
        </pc:sldLayoutChg>
        <pc:sldLayoutChg chg="del">
          <pc:chgData name="Anna Thompson" userId="4baa3dfa-5de7-4754-b79b-90d842719feb" providerId="ADAL" clId="{CDBCC1EA-B0B3-4440-AF58-68D60B9026C7}" dt="2026-02-18T15:41:02.024" v="5513" actId="47"/>
          <pc:sldLayoutMkLst>
            <pc:docMk/>
            <pc:sldMasterMk cId="2828297684" sldId="2147483774"/>
            <pc:sldLayoutMk cId="358902479" sldId="2147483786"/>
          </pc:sldLayoutMkLst>
        </pc:sldLayoutChg>
      </pc:sldMasterChg>
      <pc:sldMasterChg chg="del delSldLayout">
        <pc:chgData name="Anna Thompson" userId="4baa3dfa-5de7-4754-b79b-90d842719feb" providerId="ADAL" clId="{CDBCC1EA-B0B3-4440-AF58-68D60B9026C7}" dt="2026-02-18T15:41:02.024" v="5513" actId="47"/>
        <pc:sldMasterMkLst>
          <pc:docMk/>
          <pc:sldMasterMk cId="2064242491" sldId="2147483787"/>
        </pc:sldMasterMkLst>
        <pc:sldLayoutChg chg="del">
          <pc:chgData name="Anna Thompson" userId="4baa3dfa-5de7-4754-b79b-90d842719feb" providerId="ADAL" clId="{CDBCC1EA-B0B3-4440-AF58-68D60B9026C7}" dt="2026-02-18T15:41:02.024" v="5513" actId="47"/>
          <pc:sldLayoutMkLst>
            <pc:docMk/>
            <pc:sldMasterMk cId="2064242491" sldId="2147483787"/>
            <pc:sldLayoutMk cId="2368239832" sldId="2147483788"/>
          </pc:sldLayoutMkLst>
        </pc:sldLayoutChg>
        <pc:sldLayoutChg chg="del">
          <pc:chgData name="Anna Thompson" userId="4baa3dfa-5de7-4754-b79b-90d842719feb" providerId="ADAL" clId="{CDBCC1EA-B0B3-4440-AF58-68D60B9026C7}" dt="2026-02-18T15:41:02.024" v="5513" actId="47"/>
          <pc:sldLayoutMkLst>
            <pc:docMk/>
            <pc:sldMasterMk cId="2064242491" sldId="2147483787"/>
            <pc:sldLayoutMk cId="261355889" sldId="2147483789"/>
          </pc:sldLayoutMkLst>
        </pc:sldLayoutChg>
        <pc:sldLayoutChg chg="del">
          <pc:chgData name="Anna Thompson" userId="4baa3dfa-5de7-4754-b79b-90d842719feb" providerId="ADAL" clId="{CDBCC1EA-B0B3-4440-AF58-68D60B9026C7}" dt="2026-02-18T15:41:02.024" v="5513" actId="47"/>
          <pc:sldLayoutMkLst>
            <pc:docMk/>
            <pc:sldMasterMk cId="2064242491" sldId="2147483787"/>
            <pc:sldLayoutMk cId="1584936448" sldId="2147483790"/>
          </pc:sldLayoutMkLst>
        </pc:sldLayoutChg>
        <pc:sldLayoutChg chg="del">
          <pc:chgData name="Anna Thompson" userId="4baa3dfa-5de7-4754-b79b-90d842719feb" providerId="ADAL" clId="{CDBCC1EA-B0B3-4440-AF58-68D60B9026C7}" dt="2026-02-18T15:41:02.024" v="5513" actId="47"/>
          <pc:sldLayoutMkLst>
            <pc:docMk/>
            <pc:sldMasterMk cId="2064242491" sldId="2147483787"/>
            <pc:sldLayoutMk cId="1278928881" sldId="2147483791"/>
          </pc:sldLayoutMkLst>
        </pc:sldLayoutChg>
        <pc:sldLayoutChg chg="del">
          <pc:chgData name="Anna Thompson" userId="4baa3dfa-5de7-4754-b79b-90d842719feb" providerId="ADAL" clId="{CDBCC1EA-B0B3-4440-AF58-68D60B9026C7}" dt="2026-02-18T15:41:02.024" v="5513" actId="47"/>
          <pc:sldLayoutMkLst>
            <pc:docMk/>
            <pc:sldMasterMk cId="2064242491" sldId="2147483787"/>
            <pc:sldLayoutMk cId="1840686184" sldId="2147483792"/>
          </pc:sldLayoutMkLst>
        </pc:sldLayoutChg>
        <pc:sldLayoutChg chg="del">
          <pc:chgData name="Anna Thompson" userId="4baa3dfa-5de7-4754-b79b-90d842719feb" providerId="ADAL" clId="{CDBCC1EA-B0B3-4440-AF58-68D60B9026C7}" dt="2026-02-18T15:41:02.024" v="5513" actId="47"/>
          <pc:sldLayoutMkLst>
            <pc:docMk/>
            <pc:sldMasterMk cId="2064242491" sldId="2147483787"/>
            <pc:sldLayoutMk cId="2883062712" sldId="2147483793"/>
          </pc:sldLayoutMkLst>
        </pc:sldLayoutChg>
        <pc:sldLayoutChg chg="del">
          <pc:chgData name="Anna Thompson" userId="4baa3dfa-5de7-4754-b79b-90d842719feb" providerId="ADAL" clId="{CDBCC1EA-B0B3-4440-AF58-68D60B9026C7}" dt="2026-02-18T15:41:02.024" v="5513" actId="47"/>
          <pc:sldLayoutMkLst>
            <pc:docMk/>
            <pc:sldMasterMk cId="2064242491" sldId="2147483787"/>
            <pc:sldLayoutMk cId="1685100933" sldId="2147483794"/>
          </pc:sldLayoutMkLst>
        </pc:sldLayoutChg>
        <pc:sldLayoutChg chg="del">
          <pc:chgData name="Anna Thompson" userId="4baa3dfa-5de7-4754-b79b-90d842719feb" providerId="ADAL" clId="{CDBCC1EA-B0B3-4440-AF58-68D60B9026C7}" dt="2026-02-18T15:41:02.024" v="5513" actId="47"/>
          <pc:sldLayoutMkLst>
            <pc:docMk/>
            <pc:sldMasterMk cId="2064242491" sldId="2147483787"/>
            <pc:sldLayoutMk cId="1506508100" sldId="2147483795"/>
          </pc:sldLayoutMkLst>
        </pc:sldLayoutChg>
      </pc:sldMasterChg>
      <pc:sldMasterChg chg="del delSldLayout">
        <pc:chgData name="Anna Thompson" userId="4baa3dfa-5de7-4754-b79b-90d842719feb" providerId="ADAL" clId="{CDBCC1EA-B0B3-4440-AF58-68D60B9026C7}" dt="2026-02-18T15:41:02.024" v="5513" actId="47"/>
        <pc:sldMasterMkLst>
          <pc:docMk/>
          <pc:sldMasterMk cId="1728046845" sldId="2147483796"/>
        </pc:sldMasterMkLst>
        <pc:sldLayoutChg chg="del">
          <pc:chgData name="Anna Thompson" userId="4baa3dfa-5de7-4754-b79b-90d842719feb" providerId="ADAL" clId="{CDBCC1EA-B0B3-4440-AF58-68D60B9026C7}" dt="2026-02-18T15:41:02.024" v="5513" actId="47"/>
          <pc:sldLayoutMkLst>
            <pc:docMk/>
            <pc:sldMasterMk cId="1728046845" sldId="2147483796"/>
            <pc:sldLayoutMk cId="3469988610" sldId="2147483797"/>
          </pc:sldLayoutMkLst>
        </pc:sldLayoutChg>
        <pc:sldLayoutChg chg="del">
          <pc:chgData name="Anna Thompson" userId="4baa3dfa-5de7-4754-b79b-90d842719feb" providerId="ADAL" clId="{CDBCC1EA-B0B3-4440-AF58-68D60B9026C7}" dt="2026-02-18T15:41:02.024" v="5513" actId="47"/>
          <pc:sldLayoutMkLst>
            <pc:docMk/>
            <pc:sldMasterMk cId="1728046845" sldId="2147483796"/>
            <pc:sldLayoutMk cId="4233919378" sldId="2147483798"/>
          </pc:sldLayoutMkLst>
        </pc:sldLayoutChg>
        <pc:sldLayoutChg chg="del">
          <pc:chgData name="Anna Thompson" userId="4baa3dfa-5de7-4754-b79b-90d842719feb" providerId="ADAL" clId="{CDBCC1EA-B0B3-4440-AF58-68D60B9026C7}" dt="2026-02-18T15:41:02.024" v="5513" actId="47"/>
          <pc:sldLayoutMkLst>
            <pc:docMk/>
            <pc:sldMasterMk cId="1728046845" sldId="2147483796"/>
            <pc:sldLayoutMk cId="533218167" sldId="2147483799"/>
          </pc:sldLayoutMkLst>
        </pc:sldLayoutChg>
        <pc:sldLayoutChg chg="del">
          <pc:chgData name="Anna Thompson" userId="4baa3dfa-5de7-4754-b79b-90d842719feb" providerId="ADAL" clId="{CDBCC1EA-B0B3-4440-AF58-68D60B9026C7}" dt="2026-02-18T15:41:02.024" v="5513" actId="47"/>
          <pc:sldLayoutMkLst>
            <pc:docMk/>
            <pc:sldMasterMk cId="1728046845" sldId="2147483796"/>
            <pc:sldLayoutMk cId="1984014" sldId="2147483800"/>
          </pc:sldLayoutMkLst>
        </pc:sldLayoutChg>
        <pc:sldLayoutChg chg="del">
          <pc:chgData name="Anna Thompson" userId="4baa3dfa-5de7-4754-b79b-90d842719feb" providerId="ADAL" clId="{CDBCC1EA-B0B3-4440-AF58-68D60B9026C7}" dt="2026-02-18T15:41:02.024" v="5513" actId="47"/>
          <pc:sldLayoutMkLst>
            <pc:docMk/>
            <pc:sldMasterMk cId="1728046845" sldId="2147483796"/>
            <pc:sldLayoutMk cId="250101546" sldId="2147483801"/>
          </pc:sldLayoutMkLst>
        </pc:sldLayoutChg>
        <pc:sldLayoutChg chg="del">
          <pc:chgData name="Anna Thompson" userId="4baa3dfa-5de7-4754-b79b-90d842719feb" providerId="ADAL" clId="{CDBCC1EA-B0B3-4440-AF58-68D60B9026C7}" dt="2026-02-18T15:41:02.024" v="5513" actId="47"/>
          <pc:sldLayoutMkLst>
            <pc:docMk/>
            <pc:sldMasterMk cId="1728046845" sldId="2147483796"/>
            <pc:sldLayoutMk cId="3878785347" sldId="2147483802"/>
          </pc:sldLayoutMkLst>
        </pc:sldLayoutChg>
        <pc:sldLayoutChg chg="del">
          <pc:chgData name="Anna Thompson" userId="4baa3dfa-5de7-4754-b79b-90d842719feb" providerId="ADAL" clId="{CDBCC1EA-B0B3-4440-AF58-68D60B9026C7}" dt="2026-02-18T15:41:02.024" v="5513" actId="47"/>
          <pc:sldLayoutMkLst>
            <pc:docMk/>
            <pc:sldMasterMk cId="1728046845" sldId="2147483796"/>
            <pc:sldLayoutMk cId="3766536841" sldId="2147483803"/>
          </pc:sldLayoutMkLst>
        </pc:sldLayoutChg>
        <pc:sldLayoutChg chg="del">
          <pc:chgData name="Anna Thompson" userId="4baa3dfa-5de7-4754-b79b-90d842719feb" providerId="ADAL" clId="{CDBCC1EA-B0B3-4440-AF58-68D60B9026C7}" dt="2026-02-18T15:41:02.024" v="5513" actId="47"/>
          <pc:sldLayoutMkLst>
            <pc:docMk/>
            <pc:sldMasterMk cId="1728046845" sldId="2147483796"/>
            <pc:sldLayoutMk cId="2252585939" sldId="2147483804"/>
          </pc:sldLayoutMkLst>
        </pc:sldLayoutChg>
        <pc:sldLayoutChg chg="del">
          <pc:chgData name="Anna Thompson" userId="4baa3dfa-5de7-4754-b79b-90d842719feb" providerId="ADAL" clId="{CDBCC1EA-B0B3-4440-AF58-68D60B9026C7}" dt="2026-02-18T15:41:02.024" v="5513" actId="47"/>
          <pc:sldLayoutMkLst>
            <pc:docMk/>
            <pc:sldMasterMk cId="1728046845" sldId="2147483796"/>
            <pc:sldLayoutMk cId="1066985018" sldId="2147483805"/>
          </pc:sldLayoutMkLst>
        </pc:sldLayoutChg>
        <pc:sldLayoutChg chg="del">
          <pc:chgData name="Anna Thompson" userId="4baa3dfa-5de7-4754-b79b-90d842719feb" providerId="ADAL" clId="{CDBCC1EA-B0B3-4440-AF58-68D60B9026C7}" dt="2026-02-18T15:41:02.024" v="5513" actId="47"/>
          <pc:sldLayoutMkLst>
            <pc:docMk/>
            <pc:sldMasterMk cId="1728046845" sldId="2147483796"/>
            <pc:sldLayoutMk cId="1212017484" sldId="2147483806"/>
          </pc:sldLayoutMkLst>
        </pc:sldLayoutChg>
        <pc:sldLayoutChg chg="del">
          <pc:chgData name="Anna Thompson" userId="4baa3dfa-5de7-4754-b79b-90d842719feb" providerId="ADAL" clId="{CDBCC1EA-B0B3-4440-AF58-68D60B9026C7}" dt="2026-02-18T15:41:02.024" v="5513" actId="47"/>
          <pc:sldLayoutMkLst>
            <pc:docMk/>
            <pc:sldMasterMk cId="1728046845" sldId="2147483796"/>
            <pc:sldLayoutMk cId="622952987" sldId="2147483807"/>
          </pc:sldLayoutMkLst>
        </pc:sldLayoutChg>
        <pc:sldLayoutChg chg="del">
          <pc:chgData name="Anna Thompson" userId="4baa3dfa-5de7-4754-b79b-90d842719feb" providerId="ADAL" clId="{CDBCC1EA-B0B3-4440-AF58-68D60B9026C7}" dt="2026-02-18T15:41:02.024" v="5513" actId="47"/>
          <pc:sldLayoutMkLst>
            <pc:docMk/>
            <pc:sldMasterMk cId="1728046845" sldId="2147483796"/>
            <pc:sldLayoutMk cId="2323001530" sldId="2147483808"/>
          </pc:sldLayoutMkLst>
        </pc:sldLayoutChg>
        <pc:sldLayoutChg chg="del">
          <pc:chgData name="Anna Thompson" userId="4baa3dfa-5de7-4754-b79b-90d842719feb" providerId="ADAL" clId="{CDBCC1EA-B0B3-4440-AF58-68D60B9026C7}" dt="2026-02-18T15:41:02.024" v="5513" actId="47"/>
          <pc:sldLayoutMkLst>
            <pc:docMk/>
            <pc:sldMasterMk cId="1728046845" sldId="2147483796"/>
            <pc:sldLayoutMk cId="3520599361" sldId="2147483809"/>
          </pc:sldLayoutMkLst>
        </pc:sldLayoutChg>
        <pc:sldLayoutChg chg="del">
          <pc:chgData name="Anna Thompson" userId="4baa3dfa-5de7-4754-b79b-90d842719feb" providerId="ADAL" clId="{CDBCC1EA-B0B3-4440-AF58-68D60B9026C7}" dt="2026-02-18T15:41:02.024" v="5513" actId="47"/>
          <pc:sldLayoutMkLst>
            <pc:docMk/>
            <pc:sldMasterMk cId="1728046845" sldId="2147483796"/>
            <pc:sldLayoutMk cId="1121856280" sldId="2147483810"/>
          </pc:sldLayoutMkLst>
        </pc:sldLayoutChg>
        <pc:sldLayoutChg chg="del">
          <pc:chgData name="Anna Thompson" userId="4baa3dfa-5de7-4754-b79b-90d842719feb" providerId="ADAL" clId="{CDBCC1EA-B0B3-4440-AF58-68D60B9026C7}" dt="2026-02-18T15:41:02.024" v="5513" actId="47"/>
          <pc:sldLayoutMkLst>
            <pc:docMk/>
            <pc:sldMasterMk cId="1728046845" sldId="2147483796"/>
            <pc:sldLayoutMk cId="3335282068" sldId="2147483811"/>
          </pc:sldLayoutMkLst>
        </pc:sldLayoutChg>
        <pc:sldLayoutChg chg="del">
          <pc:chgData name="Anna Thompson" userId="4baa3dfa-5de7-4754-b79b-90d842719feb" providerId="ADAL" clId="{CDBCC1EA-B0B3-4440-AF58-68D60B9026C7}" dt="2026-02-18T15:41:02.024" v="5513" actId="47"/>
          <pc:sldLayoutMkLst>
            <pc:docMk/>
            <pc:sldMasterMk cId="1728046845" sldId="2147483796"/>
            <pc:sldLayoutMk cId="1369747695" sldId="2147483812"/>
          </pc:sldLayoutMkLst>
        </pc:sldLayoutChg>
        <pc:sldLayoutChg chg="del">
          <pc:chgData name="Anna Thompson" userId="4baa3dfa-5de7-4754-b79b-90d842719feb" providerId="ADAL" clId="{CDBCC1EA-B0B3-4440-AF58-68D60B9026C7}" dt="2026-02-18T15:41:02.024" v="5513" actId="47"/>
          <pc:sldLayoutMkLst>
            <pc:docMk/>
            <pc:sldMasterMk cId="1728046845" sldId="2147483796"/>
            <pc:sldLayoutMk cId="2462551752" sldId="2147483813"/>
          </pc:sldLayoutMkLst>
        </pc:sldLayoutChg>
        <pc:sldLayoutChg chg="del">
          <pc:chgData name="Anna Thompson" userId="4baa3dfa-5de7-4754-b79b-90d842719feb" providerId="ADAL" clId="{CDBCC1EA-B0B3-4440-AF58-68D60B9026C7}" dt="2026-02-18T15:41:02.024" v="5513" actId="47"/>
          <pc:sldLayoutMkLst>
            <pc:docMk/>
            <pc:sldMasterMk cId="1728046845" sldId="2147483796"/>
            <pc:sldLayoutMk cId="195799121" sldId="2147483814"/>
          </pc:sldLayoutMkLst>
        </pc:sldLayoutChg>
      </pc:sldMasterChg>
      <pc:sldMasterChg chg="del delSldLayout">
        <pc:chgData name="Anna Thompson" userId="4baa3dfa-5de7-4754-b79b-90d842719feb" providerId="ADAL" clId="{CDBCC1EA-B0B3-4440-AF58-68D60B9026C7}" dt="2026-02-18T15:41:02.024" v="5513" actId="47"/>
        <pc:sldMasterMkLst>
          <pc:docMk/>
          <pc:sldMasterMk cId="1616701211" sldId="2147483815"/>
        </pc:sldMasterMkLst>
        <pc:sldLayoutChg chg="del">
          <pc:chgData name="Anna Thompson" userId="4baa3dfa-5de7-4754-b79b-90d842719feb" providerId="ADAL" clId="{CDBCC1EA-B0B3-4440-AF58-68D60B9026C7}" dt="2026-02-18T15:41:02.024" v="5513" actId="47"/>
          <pc:sldLayoutMkLst>
            <pc:docMk/>
            <pc:sldMasterMk cId="1616701211" sldId="2147483815"/>
            <pc:sldLayoutMk cId="2857986562" sldId="2147483816"/>
          </pc:sldLayoutMkLst>
        </pc:sldLayoutChg>
        <pc:sldLayoutChg chg="del">
          <pc:chgData name="Anna Thompson" userId="4baa3dfa-5de7-4754-b79b-90d842719feb" providerId="ADAL" clId="{CDBCC1EA-B0B3-4440-AF58-68D60B9026C7}" dt="2026-02-18T15:41:02.024" v="5513" actId="47"/>
          <pc:sldLayoutMkLst>
            <pc:docMk/>
            <pc:sldMasterMk cId="1616701211" sldId="2147483815"/>
            <pc:sldLayoutMk cId="1210928549" sldId="2147483817"/>
          </pc:sldLayoutMkLst>
        </pc:sldLayoutChg>
        <pc:sldLayoutChg chg="del">
          <pc:chgData name="Anna Thompson" userId="4baa3dfa-5de7-4754-b79b-90d842719feb" providerId="ADAL" clId="{CDBCC1EA-B0B3-4440-AF58-68D60B9026C7}" dt="2026-02-18T15:41:02.024" v="5513" actId="47"/>
          <pc:sldLayoutMkLst>
            <pc:docMk/>
            <pc:sldMasterMk cId="1616701211" sldId="2147483815"/>
            <pc:sldLayoutMk cId="1014024562" sldId="2147483818"/>
          </pc:sldLayoutMkLst>
        </pc:sldLayoutChg>
        <pc:sldLayoutChg chg="del">
          <pc:chgData name="Anna Thompson" userId="4baa3dfa-5de7-4754-b79b-90d842719feb" providerId="ADAL" clId="{CDBCC1EA-B0B3-4440-AF58-68D60B9026C7}" dt="2026-02-18T15:41:02.024" v="5513" actId="47"/>
          <pc:sldLayoutMkLst>
            <pc:docMk/>
            <pc:sldMasterMk cId="1616701211" sldId="2147483815"/>
            <pc:sldLayoutMk cId="373507649" sldId="2147483819"/>
          </pc:sldLayoutMkLst>
        </pc:sldLayoutChg>
        <pc:sldLayoutChg chg="del">
          <pc:chgData name="Anna Thompson" userId="4baa3dfa-5de7-4754-b79b-90d842719feb" providerId="ADAL" clId="{CDBCC1EA-B0B3-4440-AF58-68D60B9026C7}" dt="2026-02-18T15:41:02.024" v="5513" actId="47"/>
          <pc:sldLayoutMkLst>
            <pc:docMk/>
            <pc:sldMasterMk cId="1616701211" sldId="2147483815"/>
            <pc:sldLayoutMk cId="4214738022" sldId="2147483820"/>
          </pc:sldLayoutMkLst>
        </pc:sldLayoutChg>
        <pc:sldLayoutChg chg="del">
          <pc:chgData name="Anna Thompson" userId="4baa3dfa-5de7-4754-b79b-90d842719feb" providerId="ADAL" clId="{CDBCC1EA-B0B3-4440-AF58-68D60B9026C7}" dt="2026-02-18T15:41:02.024" v="5513" actId="47"/>
          <pc:sldLayoutMkLst>
            <pc:docMk/>
            <pc:sldMasterMk cId="1616701211" sldId="2147483815"/>
            <pc:sldLayoutMk cId="757922894" sldId="2147483821"/>
          </pc:sldLayoutMkLst>
        </pc:sldLayoutChg>
        <pc:sldLayoutChg chg="del">
          <pc:chgData name="Anna Thompson" userId="4baa3dfa-5de7-4754-b79b-90d842719feb" providerId="ADAL" clId="{CDBCC1EA-B0B3-4440-AF58-68D60B9026C7}" dt="2026-02-18T15:41:02.024" v="5513" actId="47"/>
          <pc:sldLayoutMkLst>
            <pc:docMk/>
            <pc:sldMasterMk cId="1616701211" sldId="2147483815"/>
            <pc:sldLayoutMk cId="1660942472" sldId="2147483822"/>
          </pc:sldLayoutMkLst>
        </pc:sldLayoutChg>
        <pc:sldLayoutChg chg="del">
          <pc:chgData name="Anna Thompson" userId="4baa3dfa-5de7-4754-b79b-90d842719feb" providerId="ADAL" clId="{CDBCC1EA-B0B3-4440-AF58-68D60B9026C7}" dt="2026-02-18T15:41:02.024" v="5513" actId="47"/>
          <pc:sldLayoutMkLst>
            <pc:docMk/>
            <pc:sldMasterMk cId="1616701211" sldId="2147483815"/>
            <pc:sldLayoutMk cId="2917084484" sldId="2147483823"/>
          </pc:sldLayoutMkLst>
        </pc:sldLayoutChg>
        <pc:sldLayoutChg chg="del">
          <pc:chgData name="Anna Thompson" userId="4baa3dfa-5de7-4754-b79b-90d842719feb" providerId="ADAL" clId="{CDBCC1EA-B0B3-4440-AF58-68D60B9026C7}" dt="2026-02-18T15:41:02.024" v="5513" actId="47"/>
          <pc:sldLayoutMkLst>
            <pc:docMk/>
            <pc:sldMasterMk cId="1616701211" sldId="2147483815"/>
            <pc:sldLayoutMk cId="4141160531" sldId="2147483824"/>
          </pc:sldLayoutMkLst>
        </pc:sldLayoutChg>
        <pc:sldLayoutChg chg="del">
          <pc:chgData name="Anna Thompson" userId="4baa3dfa-5de7-4754-b79b-90d842719feb" providerId="ADAL" clId="{CDBCC1EA-B0B3-4440-AF58-68D60B9026C7}" dt="2026-02-18T15:41:02.024" v="5513" actId="47"/>
          <pc:sldLayoutMkLst>
            <pc:docMk/>
            <pc:sldMasterMk cId="1616701211" sldId="2147483815"/>
            <pc:sldLayoutMk cId="2844201071" sldId="2147483825"/>
          </pc:sldLayoutMkLst>
        </pc:sldLayoutChg>
        <pc:sldLayoutChg chg="del">
          <pc:chgData name="Anna Thompson" userId="4baa3dfa-5de7-4754-b79b-90d842719feb" providerId="ADAL" clId="{CDBCC1EA-B0B3-4440-AF58-68D60B9026C7}" dt="2026-02-18T15:41:02.024" v="5513" actId="47"/>
          <pc:sldLayoutMkLst>
            <pc:docMk/>
            <pc:sldMasterMk cId="1616701211" sldId="2147483815"/>
            <pc:sldLayoutMk cId="2555387365" sldId="2147483826"/>
          </pc:sldLayoutMkLst>
        </pc:sldLayoutChg>
        <pc:sldLayoutChg chg="del">
          <pc:chgData name="Anna Thompson" userId="4baa3dfa-5de7-4754-b79b-90d842719feb" providerId="ADAL" clId="{CDBCC1EA-B0B3-4440-AF58-68D60B9026C7}" dt="2026-02-18T15:41:02.024" v="5513" actId="47"/>
          <pc:sldLayoutMkLst>
            <pc:docMk/>
            <pc:sldMasterMk cId="1616701211" sldId="2147483815"/>
            <pc:sldLayoutMk cId="1378492944" sldId="2147483827"/>
          </pc:sldLayoutMkLst>
        </pc:sldLayoutChg>
        <pc:sldLayoutChg chg="del">
          <pc:chgData name="Anna Thompson" userId="4baa3dfa-5de7-4754-b79b-90d842719feb" providerId="ADAL" clId="{CDBCC1EA-B0B3-4440-AF58-68D60B9026C7}" dt="2026-02-18T15:41:02.024" v="5513" actId="47"/>
          <pc:sldLayoutMkLst>
            <pc:docMk/>
            <pc:sldMasterMk cId="1616701211" sldId="2147483815"/>
            <pc:sldLayoutMk cId="1265112347" sldId="2147483828"/>
          </pc:sldLayoutMkLst>
        </pc:sldLayoutChg>
        <pc:sldLayoutChg chg="del">
          <pc:chgData name="Anna Thompson" userId="4baa3dfa-5de7-4754-b79b-90d842719feb" providerId="ADAL" clId="{CDBCC1EA-B0B3-4440-AF58-68D60B9026C7}" dt="2026-02-18T15:41:02.024" v="5513" actId="47"/>
          <pc:sldLayoutMkLst>
            <pc:docMk/>
            <pc:sldMasterMk cId="1616701211" sldId="2147483815"/>
            <pc:sldLayoutMk cId="177923783" sldId="2147483829"/>
          </pc:sldLayoutMkLst>
        </pc:sldLayoutChg>
        <pc:sldLayoutChg chg="del">
          <pc:chgData name="Anna Thompson" userId="4baa3dfa-5de7-4754-b79b-90d842719feb" providerId="ADAL" clId="{CDBCC1EA-B0B3-4440-AF58-68D60B9026C7}" dt="2026-02-18T15:41:02.024" v="5513" actId="47"/>
          <pc:sldLayoutMkLst>
            <pc:docMk/>
            <pc:sldMasterMk cId="1616701211" sldId="2147483815"/>
            <pc:sldLayoutMk cId="2644660663" sldId="2147483830"/>
          </pc:sldLayoutMkLst>
        </pc:sldLayoutChg>
        <pc:sldLayoutChg chg="del">
          <pc:chgData name="Anna Thompson" userId="4baa3dfa-5de7-4754-b79b-90d842719feb" providerId="ADAL" clId="{CDBCC1EA-B0B3-4440-AF58-68D60B9026C7}" dt="2026-02-18T15:41:02.024" v="5513" actId="47"/>
          <pc:sldLayoutMkLst>
            <pc:docMk/>
            <pc:sldMasterMk cId="1616701211" sldId="2147483815"/>
            <pc:sldLayoutMk cId="3139865908" sldId="2147483831"/>
          </pc:sldLayoutMkLst>
        </pc:sldLayoutChg>
        <pc:sldLayoutChg chg="del">
          <pc:chgData name="Anna Thompson" userId="4baa3dfa-5de7-4754-b79b-90d842719feb" providerId="ADAL" clId="{CDBCC1EA-B0B3-4440-AF58-68D60B9026C7}" dt="2026-02-18T15:41:02.024" v="5513" actId="47"/>
          <pc:sldLayoutMkLst>
            <pc:docMk/>
            <pc:sldMasterMk cId="1616701211" sldId="2147483815"/>
            <pc:sldLayoutMk cId="3772781308" sldId="2147483832"/>
          </pc:sldLayoutMkLst>
        </pc:sldLayoutChg>
        <pc:sldLayoutChg chg="del">
          <pc:chgData name="Anna Thompson" userId="4baa3dfa-5de7-4754-b79b-90d842719feb" providerId="ADAL" clId="{CDBCC1EA-B0B3-4440-AF58-68D60B9026C7}" dt="2026-02-18T15:41:02.024" v="5513" actId="47"/>
          <pc:sldLayoutMkLst>
            <pc:docMk/>
            <pc:sldMasterMk cId="1616701211" sldId="2147483815"/>
            <pc:sldLayoutMk cId="338369488" sldId="2147483833"/>
          </pc:sldLayoutMkLst>
        </pc:sldLayoutChg>
      </pc:sldMasterChg>
      <pc:sldMasterChg chg="del delSldLayout">
        <pc:chgData name="Anna Thompson" userId="4baa3dfa-5de7-4754-b79b-90d842719feb" providerId="ADAL" clId="{CDBCC1EA-B0B3-4440-AF58-68D60B9026C7}" dt="2026-02-18T15:41:02.024" v="5513" actId="47"/>
        <pc:sldMasterMkLst>
          <pc:docMk/>
          <pc:sldMasterMk cId="358700203" sldId="2147483834"/>
        </pc:sldMasterMkLst>
        <pc:sldLayoutChg chg="del">
          <pc:chgData name="Anna Thompson" userId="4baa3dfa-5de7-4754-b79b-90d842719feb" providerId="ADAL" clId="{CDBCC1EA-B0B3-4440-AF58-68D60B9026C7}" dt="2026-02-18T15:41:02.024" v="5513" actId="47"/>
          <pc:sldLayoutMkLst>
            <pc:docMk/>
            <pc:sldMasterMk cId="358700203" sldId="2147483834"/>
            <pc:sldLayoutMk cId="2873583574" sldId="2147483835"/>
          </pc:sldLayoutMkLst>
        </pc:sldLayoutChg>
        <pc:sldLayoutChg chg="del">
          <pc:chgData name="Anna Thompson" userId="4baa3dfa-5de7-4754-b79b-90d842719feb" providerId="ADAL" clId="{CDBCC1EA-B0B3-4440-AF58-68D60B9026C7}" dt="2026-02-18T15:41:02.024" v="5513" actId="47"/>
          <pc:sldLayoutMkLst>
            <pc:docMk/>
            <pc:sldMasterMk cId="358700203" sldId="2147483834"/>
            <pc:sldLayoutMk cId="561430070" sldId="2147483836"/>
          </pc:sldLayoutMkLst>
        </pc:sldLayoutChg>
        <pc:sldLayoutChg chg="del">
          <pc:chgData name="Anna Thompson" userId="4baa3dfa-5de7-4754-b79b-90d842719feb" providerId="ADAL" clId="{CDBCC1EA-B0B3-4440-AF58-68D60B9026C7}" dt="2026-02-18T15:41:02.024" v="5513" actId="47"/>
          <pc:sldLayoutMkLst>
            <pc:docMk/>
            <pc:sldMasterMk cId="358700203" sldId="2147483834"/>
            <pc:sldLayoutMk cId="884998757" sldId="2147483837"/>
          </pc:sldLayoutMkLst>
        </pc:sldLayoutChg>
        <pc:sldLayoutChg chg="del">
          <pc:chgData name="Anna Thompson" userId="4baa3dfa-5de7-4754-b79b-90d842719feb" providerId="ADAL" clId="{CDBCC1EA-B0B3-4440-AF58-68D60B9026C7}" dt="2026-02-18T15:41:02.024" v="5513" actId="47"/>
          <pc:sldLayoutMkLst>
            <pc:docMk/>
            <pc:sldMasterMk cId="358700203" sldId="2147483834"/>
            <pc:sldLayoutMk cId="1081068904" sldId="2147483838"/>
          </pc:sldLayoutMkLst>
        </pc:sldLayoutChg>
        <pc:sldLayoutChg chg="del">
          <pc:chgData name="Anna Thompson" userId="4baa3dfa-5de7-4754-b79b-90d842719feb" providerId="ADAL" clId="{CDBCC1EA-B0B3-4440-AF58-68D60B9026C7}" dt="2026-02-18T15:41:02.024" v="5513" actId="47"/>
          <pc:sldLayoutMkLst>
            <pc:docMk/>
            <pc:sldMasterMk cId="358700203" sldId="2147483834"/>
            <pc:sldLayoutMk cId="2183215778" sldId="2147483839"/>
          </pc:sldLayoutMkLst>
        </pc:sldLayoutChg>
        <pc:sldLayoutChg chg="del">
          <pc:chgData name="Anna Thompson" userId="4baa3dfa-5de7-4754-b79b-90d842719feb" providerId="ADAL" clId="{CDBCC1EA-B0B3-4440-AF58-68D60B9026C7}" dt="2026-02-18T15:41:02.024" v="5513" actId="47"/>
          <pc:sldLayoutMkLst>
            <pc:docMk/>
            <pc:sldMasterMk cId="358700203" sldId="2147483834"/>
            <pc:sldLayoutMk cId="3451287579" sldId="2147483840"/>
          </pc:sldLayoutMkLst>
        </pc:sldLayoutChg>
        <pc:sldLayoutChg chg="del">
          <pc:chgData name="Anna Thompson" userId="4baa3dfa-5de7-4754-b79b-90d842719feb" providerId="ADAL" clId="{CDBCC1EA-B0B3-4440-AF58-68D60B9026C7}" dt="2026-02-18T15:41:02.024" v="5513" actId="47"/>
          <pc:sldLayoutMkLst>
            <pc:docMk/>
            <pc:sldMasterMk cId="358700203" sldId="2147483834"/>
            <pc:sldLayoutMk cId="346086496" sldId="2147483841"/>
          </pc:sldLayoutMkLst>
        </pc:sldLayoutChg>
        <pc:sldLayoutChg chg="del">
          <pc:chgData name="Anna Thompson" userId="4baa3dfa-5de7-4754-b79b-90d842719feb" providerId="ADAL" clId="{CDBCC1EA-B0B3-4440-AF58-68D60B9026C7}" dt="2026-02-18T15:41:02.024" v="5513" actId="47"/>
          <pc:sldLayoutMkLst>
            <pc:docMk/>
            <pc:sldMasterMk cId="358700203" sldId="2147483834"/>
            <pc:sldLayoutMk cId="527986270" sldId="214748384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E88DF2-C270-4F4D-AA22-BC9714ABA265}"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A6F02B67-AD73-4B92-982F-E306E03107B5}">
      <dgm:prSet phldrT="[Text]" custT="1"/>
      <dgm:spPr/>
      <dgm:t>
        <a:bodyPr/>
        <a:lstStyle/>
        <a:p>
          <a:r>
            <a:rPr lang="en-US" sz="1400" dirty="0"/>
            <a:t>Executive Committee</a:t>
          </a:r>
        </a:p>
      </dgm:t>
    </dgm:pt>
    <dgm:pt modelId="{A21971D0-FDD3-49E7-9F17-38FBE96A847E}" type="parTrans" cxnId="{53E51829-772D-45EF-90AD-46D1CE1987AF}">
      <dgm:prSet/>
      <dgm:spPr/>
      <dgm:t>
        <a:bodyPr/>
        <a:lstStyle/>
        <a:p>
          <a:endParaRPr lang="en-US" sz="1800"/>
        </a:p>
      </dgm:t>
    </dgm:pt>
    <dgm:pt modelId="{50940F2C-0F63-40BD-8650-9ABCB8C76F72}" type="sibTrans" cxnId="{53E51829-772D-45EF-90AD-46D1CE1987AF}">
      <dgm:prSet/>
      <dgm:spPr/>
      <dgm:t>
        <a:bodyPr/>
        <a:lstStyle/>
        <a:p>
          <a:endParaRPr lang="en-US" sz="1800"/>
        </a:p>
      </dgm:t>
    </dgm:pt>
    <dgm:pt modelId="{29A00620-E1C1-4E63-92E0-4F25EB91FCD5}">
      <dgm:prSet phldrT="[Text]" custT="1"/>
      <dgm:spPr/>
      <dgm:t>
        <a:bodyPr/>
        <a:lstStyle/>
        <a:p>
          <a:r>
            <a:rPr lang="en-US" sz="2000" dirty="0">
              <a:solidFill>
                <a:srgbClr val="FFFFFF"/>
              </a:solidFill>
            </a:rPr>
            <a:t>2/21/26-3/13/26: Nomination Period</a:t>
          </a:r>
        </a:p>
      </dgm:t>
    </dgm:pt>
    <dgm:pt modelId="{A42C1F73-7C87-4A12-B2B8-9014827521C9}" type="parTrans" cxnId="{934ED0FA-99AC-4E20-8405-3080AA2213C7}">
      <dgm:prSet/>
      <dgm:spPr/>
      <dgm:t>
        <a:bodyPr/>
        <a:lstStyle/>
        <a:p>
          <a:endParaRPr lang="en-US" sz="1800"/>
        </a:p>
      </dgm:t>
    </dgm:pt>
    <dgm:pt modelId="{C7364428-B9FD-4879-9803-F716905E4024}" type="sibTrans" cxnId="{934ED0FA-99AC-4E20-8405-3080AA2213C7}">
      <dgm:prSet/>
      <dgm:spPr/>
      <dgm:t>
        <a:bodyPr/>
        <a:lstStyle/>
        <a:p>
          <a:endParaRPr lang="en-US" sz="1800"/>
        </a:p>
      </dgm:t>
    </dgm:pt>
    <dgm:pt modelId="{8FC7D97C-FE53-4C3D-A806-ED785EDDAE87}">
      <dgm:prSet phldrT="[Text]" custT="1"/>
      <dgm:spPr/>
      <dgm:t>
        <a:bodyPr/>
        <a:lstStyle/>
        <a:p>
          <a:r>
            <a:rPr lang="en-US" sz="2000" dirty="0">
              <a:solidFill>
                <a:srgbClr val="FFFFFF"/>
              </a:solidFill>
            </a:rPr>
            <a:t>3/15/2026: Announce Nominees</a:t>
          </a:r>
        </a:p>
      </dgm:t>
    </dgm:pt>
    <dgm:pt modelId="{EA4AA195-1BFD-49A6-911D-7811BAD9D499}" type="parTrans" cxnId="{7FCAD91B-C1B5-4166-8DF5-F787F4CF9DF4}">
      <dgm:prSet/>
      <dgm:spPr/>
      <dgm:t>
        <a:bodyPr/>
        <a:lstStyle/>
        <a:p>
          <a:endParaRPr lang="en-US" sz="1800"/>
        </a:p>
      </dgm:t>
    </dgm:pt>
    <dgm:pt modelId="{6A2F7840-D4DE-4C7F-B870-A2AAD8C54C6C}" type="sibTrans" cxnId="{7FCAD91B-C1B5-4166-8DF5-F787F4CF9DF4}">
      <dgm:prSet/>
      <dgm:spPr/>
      <dgm:t>
        <a:bodyPr/>
        <a:lstStyle/>
        <a:p>
          <a:endParaRPr lang="en-US" sz="1800"/>
        </a:p>
      </dgm:t>
    </dgm:pt>
    <dgm:pt modelId="{5D6928FD-F77B-4489-ADDA-98F11DEBC228}">
      <dgm:prSet phldrT="[Text]" custT="1"/>
      <dgm:spPr/>
      <dgm:t>
        <a:bodyPr/>
        <a:lstStyle/>
        <a:p>
          <a:r>
            <a:rPr lang="en-US" sz="1400" dirty="0"/>
            <a:t>Place Representatives</a:t>
          </a:r>
        </a:p>
      </dgm:t>
    </dgm:pt>
    <dgm:pt modelId="{B6C45B8C-3377-443E-9BA8-DCC068C0100D}" type="parTrans" cxnId="{DEA4C6EF-560C-460E-A7E4-798231542200}">
      <dgm:prSet/>
      <dgm:spPr/>
      <dgm:t>
        <a:bodyPr/>
        <a:lstStyle/>
        <a:p>
          <a:endParaRPr lang="en-US" sz="1800"/>
        </a:p>
      </dgm:t>
    </dgm:pt>
    <dgm:pt modelId="{D527E32C-654D-4AA6-AE9B-0883CCF21C3E}" type="sibTrans" cxnId="{DEA4C6EF-560C-460E-A7E4-798231542200}">
      <dgm:prSet/>
      <dgm:spPr/>
      <dgm:t>
        <a:bodyPr/>
        <a:lstStyle/>
        <a:p>
          <a:endParaRPr lang="en-US" sz="1800"/>
        </a:p>
      </dgm:t>
    </dgm:pt>
    <dgm:pt modelId="{D0A2D73D-320B-4D3C-AF5A-756A352D7E23}">
      <dgm:prSet phldrT="[Text]" custT="1"/>
      <dgm:spPr/>
      <dgm:t>
        <a:bodyPr/>
        <a:lstStyle/>
        <a:p>
          <a:r>
            <a:rPr lang="en-US" sz="2000" dirty="0">
              <a:solidFill>
                <a:srgbClr val="FFFFFF"/>
              </a:solidFill>
            </a:rPr>
            <a:t>4/5/2026-4/21/2026: Nomination Period</a:t>
          </a:r>
        </a:p>
      </dgm:t>
    </dgm:pt>
    <dgm:pt modelId="{9C49CE42-6212-4031-BB5C-368DA546158D}" type="parTrans" cxnId="{BC78A25C-93B5-4AB2-87B9-6F68CDAE39E5}">
      <dgm:prSet/>
      <dgm:spPr/>
      <dgm:t>
        <a:bodyPr/>
        <a:lstStyle/>
        <a:p>
          <a:endParaRPr lang="en-US" sz="1800"/>
        </a:p>
      </dgm:t>
    </dgm:pt>
    <dgm:pt modelId="{1EE05062-0345-4C06-9D61-32E1B5F6B78C}" type="sibTrans" cxnId="{BC78A25C-93B5-4AB2-87B9-6F68CDAE39E5}">
      <dgm:prSet/>
      <dgm:spPr/>
      <dgm:t>
        <a:bodyPr/>
        <a:lstStyle/>
        <a:p>
          <a:endParaRPr lang="en-US" sz="1800"/>
        </a:p>
      </dgm:t>
    </dgm:pt>
    <dgm:pt modelId="{0156199E-7049-4F5E-97EB-A9DB7CD13938}">
      <dgm:prSet phldrT="[Text]" custT="1"/>
      <dgm:spPr/>
      <dgm:t>
        <a:bodyPr/>
        <a:lstStyle/>
        <a:p>
          <a:r>
            <a:rPr lang="en-US" sz="2000" dirty="0">
              <a:solidFill>
                <a:srgbClr val="FFFFFF"/>
              </a:solidFill>
            </a:rPr>
            <a:t>4/24/2026: Announce Nominees</a:t>
          </a:r>
        </a:p>
      </dgm:t>
    </dgm:pt>
    <dgm:pt modelId="{397DAE3C-A8B0-44F5-ACB2-031516A727C6}" type="parTrans" cxnId="{647C936A-EAE4-4916-8B9B-CE642CD9902B}">
      <dgm:prSet/>
      <dgm:spPr/>
      <dgm:t>
        <a:bodyPr/>
        <a:lstStyle/>
        <a:p>
          <a:endParaRPr lang="en-US" sz="1800"/>
        </a:p>
      </dgm:t>
    </dgm:pt>
    <dgm:pt modelId="{25824EC0-11CC-4578-9991-7C7E1D13F258}" type="sibTrans" cxnId="{647C936A-EAE4-4916-8B9B-CE642CD9902B}">
      <dgm:prSet/>
      <dgm:spPr/>
      <dgm:t>
        <a:bodyPr/>
        <a:lstStyle/>
        <a:p>
          <a:endParaRPr lang="en-US" sz="1800"/>
        </a:p>
      </dgm:t>
    </dgm:pt>
    <dgm:pt modelId="{ACF26A95-99C6-4680-B4A4-7E5383EC964E}">
      <dgm:prSet phldrT="[Text]" custT="1"/>
      <dgm:spPr/>
      <dgm:t>
        <a:bodyPr/>
        <a:lstStyle/>
        <a:p>
          <a:r>
            <a:rPr lang="en-US" sz="1400" dirty="0"/>
            <a:t>Committees</a:t>
          </a:r>
        </a:p>
      </dgm:t>
    </dgm:pt>
    <dgm:pt modelId="{74E2F274-FE19-47CC-ADBA-BF505BF6677F}" type="parTrans" cxnId="{D6017E66-64AE-4C02-A10B-B208BEE71A26}">
      <dgm:prSet/>
      <dgm:spPr/>
      <dgm:t>
        <a:bodyPr/>
        <a:lstStyle/>
        <a:p>
          <a:endParaRPr lang="en-US" sz="1800"/>
        </a:p>
      </dgm:t>
    </dgm:pt>
    <dgm:pt modelId="{2678B5B0-EDCE-47C3-861C-51B5357E710E}" type="sibTrans" cxnId="{D6017E66-64AE-4C02-A10B-B208BEE71A26}">
      <dgm:prSet/>
      <dgm:spPr/>
      <dgm:t>
        <a:bodyPr/>
        <a:lstStyle/>
        <a:p>
          <a:endParaRPr lang="en-US" sz="1800"/>
        </a:p>
      </dgm:t>
    </dgm:pt>
    <dgm:pt modelId="{5DE3D8F8-8C75-414A-9509-F61DFCA637B3}">
      <dgm:prSet phldrT="[Text]" custT="1"/>
      <dgm:spPr/>
      <dgm:t>
        <a:bodyPr/>
        <a:lstStyle/>
        <a:p>
          <a:r>
            <a:rPr lang="en-US" sz="2000" dirty="0">
              <a:solidFill>
                <a:srgbClr val="FFFFFF"/>
              </a:solidFill>
            </a:rPr>
            <a:t>4/20/2026-5/17/2026: Nomination Period</a:t>
          </a:r>
        </a:p>
      </dgm:t>
    </dgm:pt>
    <dgm:pt modelId="{45F7A141-181C-4A71-AAC4-7F46B547B8AD}" type="parTrans" cxnId="{D161B3F3-7991-4166-B623-3CA63BA6AC6F}">
      <dgm:prSet/>
      <dgm:spPr/>
      <dgm:t>
        <a:bodyPr/>
        <a:lstStyle/>
        <a:p>
          <a:endParaRPr lang="en-US" sz="1800"/>
        </a:p>
      </dgm:t>
    </dgm:pt>
    <dgm:pt modelId="{0B4ECEF2-9544-4BD8-95BB-F9B0E508E03F}" type="sibTrans" cxnId="{D161B3F3-7991-4166-B623-3CA63BA6AC6F}">
      <dgm:prSet/>
      <dgm:spPr/>
      <dgm:t>
        <a:bodyPr/>
        <a:lstStyle/>
        <a:p>
          <a:endParaRPr lang="en-US" sz="1800"/>
        </a:p>
      </dgm:t>
    </dgm:pt>
    <dgm:pt modelId="{6A2AD645-6765-4155-9EC4-28BD252CE09E}">
      <dgm:prSet phldrT="[Text]" custT="1"/>
      <dgm:spPr/>
      <dgm:t>
        <a:bodyPr/>
        <a:lstStyle/>
        <a:p>
          <a:r>
            <a:rPr lang="en-US" sz="2000" dirty="0">
              <a:solidFill>
                <a:srgbClr val="FFFFFF"/>
              </a:solidFill>
            </a:rPr>
            <a:t>~5/27/2026: Submit proposed committee assignments to A&amp;P Assembly for review</a:t>
          </a:r>
        </a:p>
      </dgm:t>
    </dgm:pt>
    <dgm:pt modelId="{362CAFBC-91FB-4A67-98EC-0653C0CA2ACA}" type="parTrans" cxnId="{C170CC57-5289-450E-B109-185CACE6692B}">
      <dgm:prSet/>
      <dgm:spPr/>
      <dgm:t>
        <a:bodyPr/>
        <a:lstStyle/>
        <a:p>
          <a:endParaRPr lang="en-US" sz="1800"/>
        </a:p>
      </dgm:t>
    </dgm:pt>
    <dgm:pt modelId="{E81C04A6-139B-42C5-A0E6-3BD2CF1A31C3}" type="sibTrans" cxnId="{C170CC57-5289-450E-B109-185CACE6692B}">
      <dgm:prSet/>
      <dgm:spPr/>
      <dgm:t>
        <a:bodyPr/>
        <a:lstStyle/>
        <a:p>
          <a:endParaRPr lang="en-US" sz="1800"/>
        </a:p>
      </dgm:t>
    </dgm:pt>
    <dgm:pt modelId="{3B1F4923-C481-4B1E-8131-FD822491C4DE}">
      <dgm:prSet phldrT="[Text]" custT="1"/>
      <dgm:spPr/>
      <dgm:t>
        <a:bodyPr/>
        <a:lstStyle/>
        <a:p>
          <a:r>
            <a:rPr lang="en-US" sz="2000" dirty="0">
              <a:solidFill>
                <a:srgbClr val="FFFFFF"/>
              </a:solidFill>
            </a:rPr>
            <a:t>4/3/2026: Assemble Vote during special meeting</a:t>
          </a:r>
        </a:p>
      </dgm:t>
    </dgm:pt>
    <dgm:pt modelId="{AAE982C3-5DE1-420D-AB77-EA6DF6495FB5}" type="parTrans" cxnId="{9FC98B92-E649-46C0-A7E5-7B448F08ECB7}">
      <dgm:prSet/>
      <dgm:spPr/>
      <dgm:t>
        <a:bodyPr/>
        <a:lstStyle/>
        <a:p>
          <a:endParaRPr lang="en-US" sz="1800"/>
        </a:p>
      </dgm:t>
    </dgm:pt>
    <dgm:pt modelId="{8D75CD51-40E8-4D65-9567-8A98A2518CCF}" type="sibTrans" cxnId="{9FC98B92-E649-46C0-A7E5-7B448F08ECB7}">
      <dgm:prSet/>
      <dgm:spPr/>
      <dgm:t>
        <a:bodyPr/>
        <a:lstStyle/>
        <a:p>
          <a:endParaRPr lang="en-US" sz="1800"/>
        </a:p>
      </dgm:t>
    </dgm:pt>
    <dgm:pt modelId="{6CA5C001-0E76-4961-9BAA-9D417A3CE561}">
      <dgm:prSet phldrT="[Text]" custT="1"/>
      <dgm:spPr/>
      <dgm:t>
        <a:bodyPr/>
        <a:lstStyle/>
        <a:p>
          <a:r>
            <a:rPr lang="en-US" sz="2000" dirty="0">
              <a:solidFill>
                <a:srgbClr val="FFFFFF"/>
              </a:solidFill>
            </a:rPr>
            <a:t>5/1/226: Open Voting, closes on 5/1/2026 at 4:45pm</a:t>
          </a:r>
        </a:p>
      </dgm:t>
    </dgm:pt>
    <dgm:pt modelId="{4C311798-95F7-4B07-A1A9-5D381A77DC0B}" type="parTrans" cxnId="{A0898361-8BBA-434A-9B21-0D3B80A5840B}">
      <dgm:prSet/>
      <dgm:spPr/>
      <dgm:t>
        <a:bodyPr/>
        <a:lstStyle/>
        <a:p>
          <a:endParaRPr lang="en-US" sz="1800"/>
        </a:p>
      </dgm:t>
    </dgm:pt>
    <dgm:pt modelId="{136A4C4B-E281-429F-9864-459A615FE865}" type="sibTrans" cxnId="{A0898361-8BBA-434A-9B21-0D3B80A5840B}">
      <dgm:prSet/>
      <dgm:spPr/>
      <dgm:t>
        <a:bodyPr/>
        <a:lstStyle/>
        <a:p>
          <a:endParaRPr lang="en-US" sz="1800"/>
        </a:p>
      </dgm:t>
    </dgm:pt>
    <dgm:pt modelId="{7F6B26DA-BAA3-44FC-86F7-2588A21363B6}">
      <dgm:prSet phldrT="[Text]" custT="1"/>
      <dgm:spPr/>
      <dgm:t>
        <a:bodyPr/>
        <a:lstStyle/>
        <a:p>
          <a:r>
            <a:rPr lang="en-US" sz="2000" dirty="0">
              <a:solidFill>
                <a:srgbClr val="FFFFFF"/>
              </a:solidFill>
            </a:rPr>
            <a:t>6/15/2026: Submit final committee assignments to A&amp;P Executive Committee</a:t>
          </a:r>
        </a:p>
      </dgm:t>
    </dgm:pt>
    <dgm:pt modelId="{6A69D6B6-705C-4725-9310-C20DD8B71B97}" type="parTrans" cxnId="{A2A506BD-F464-4A0B-AE7B-A7D875061845}">
      <dgm:prSet/>
      <dgm:spPr/>
      <dgm:t>
        <a:bodyPr/>
        <a:lstStyle/>
        <a:p>
          <a:endParaRPr lang="en-US" sz="1800"/>
        </a:p>
      </dgm:t>
    </dgm:pt>
    <dgm:pt modelId="{3BD9C92F-E083-494C-BD4D-6A20A3DCBADC}" type="sibTrans" cxnId="{A2A506BD-F464-4A0B-AE7B-A7D875061845}">
      <dgm:prSet/>
      <dgm:spPr/>
      <dgm:t>
        <a:bodyPr/>
        <a:lstStyle/>
        <a:p>
          <a:endParaRPr lang="en-US" sz="1800"/>
        </a:p>
      </dgm:t>
    </dgm:pt>
    <dgm:pt modelId="{274A021F-DDE0-47BF-BDA7-188086FC9724}" type="pres">
      <dgm:prSet presAssocID="{B2E88DF2-C270-4F4D-AA22-BC9714ABA265}" presName="linearFlow" presStyleCnt="0">
        <dgm:presLayoutVars>
          <dgm:dir/>
          <dgm:animLvl val="lvl"/>
          <dgm:resizeHandles val="exact"/>
        </dgm:presLayoutVars>
      </dgm:prSet>
      <dgm:spPr/>
    </dgm:pt>
    <dgm:pt modelId="{DBD5E020-2AAC-4A08-97A9-697504A7C394}" type="pres">
      <dgm:prSet presAssocID="{A6F02B67-AD73-4B92-982F-E306E03107B5}" presName="composite" presStyleCnt="0"/>
      <dgm:spPr/>
    </dgm:pt>
    <dgm:pt modelId="{16CDEF45-0B70-495F-9B24-2709006E8945}" type="pres">
      <dgm:prSet presAssocID="{A6F02B67-AD73-4B92-982F-E306E03107B5}" presName="parentText" presStyleLbl="alignNode1" presStyleIdx="0" presStyleCnt="3">
        <dgm:presLayoutVars>
          <dgm:chMax val="1"/>
          <dgm:bulletEnabled val="1"/>
        </dgm:presLayoutVars>
      </dgm:prSet>
      <dgm:spPr/>
    </dgm:pt>
    <dgm:pt modelId="{0F93D6CB-21AE-40E6-AF98-46251A25D57C}" type="pres">
      <dgm:prSet presAssocID="{A6F02B67-AD73-4B92-982F-E306E03107B5}" presName="descendantText" presStyleLbl="alignAcc1" presStyleIdx="0" presStyleCnt="3" custLinFactNeighborX="0" custLinFactNeighborY="-232">
        <dgm:presLayoutVars>
          <dgm:bulletEnabled val="1"/>
        </dgm:presLayoutVars>
      </dgm:prSet>
      <dgm:spPr/>
    </dgm:pt>
    <dgm:pt modelId="{FDB3883E-EFC0-4B7B-952F-F8FBCB217C62}" type="pres">
      <dgm:prSet presAssocID="{50940F2C-0F63-40BD-8650-9ABCB8C76F72}" presName="sp" presStyleCnt="0"/>
      <dgm:spPr/>
    </dgm:pt>
    <dgm:pt modelId="{968E6B5C-3092-4300-BD4B-04D835FC751A}" type="pres">
      <dgm:prSet presAssocID="{5D6928FD-F77B-4489-ADDA-98F11DEBC228}" presName="composite" presStyleCnt="0"/>
      <dgm:spPr/>
    </dgm:pt>
    <dgm:pt modelId="{8B194E41-2FC2-4BF7-9DF6-25F78595DD9A}" type="pres">
      <dgm:prSet presAssocID="{5D6928FD-F77B-4489-ADDA-98F11DEBC228}" presName="parentText" presStyleLbl="alignNode1" presStyleIdx="1" presStyleCnt="3">
        <dgm:presLayoutVars>
          <dgm:chMax val="1"/>
          <dgm:bulletEnabled val="1"/>
        </dgm:presLayoutVars>
      </dgm:prSet>
      <dgm:spPr/>
    </dgm:pt>
    <dgm:pt modelId="{3694F398-DE4C-4038-ADEA-D7DF76AC9C8A}" type="pres">
      <dgm:prSet presAssocID="{5D6928FD-F77B-4489-ADDA-98F11DEBC228}" presName="descendantText" presStyleLbl="alignAcc1" presStyleIdx="1" presStyleCnt="3">
        <dgm:presLayoutVars>
          <dgm:bulletEnabled val="1"/>
        </dgm:presLayoutVars>
      </dgm:prSet>
      <dgm:spPr/>
    </dgm:pt>
    <dgm:pt modelId="{30481783-A092-4554-8EBB-CD37C51AD54F}" type="pres">
      <dgm:prSet presAssocID="{D527E32C-654D-4AA6-AE9B-0883CCF21C3E}" presName="sp" presStyleCnt="0"/>
      <dgm:spPr/>
    </dgm:pt>
    <dgm:pt modelId="{9C6A1105-E495-468C-B1F7-068A4917F156}" type="pres">
      <dgm:prSet presAssocID="{ACF26A95-99C6-4680-B4A4-7E5383EC964E}" presName="composite" presStyleCnt="0"/>
      <dgm:spPr/>
    </dgm:pt>
    <dgm:pt modelId="{548FC3E1-29DF-4B45-819C-BE80021091F9}" type="pres">
      <dgm:prSet presAssocID="{ACF26A95-99C6-4680-B4A4-7E5383EC964E}" presName="parentText" presStyleLbl="alignNode1" presStyleIdx="2" presStyleCnt="3">
        <dgm:presLayoutVars>
          <dgm:chMax val="1"/>
          <dgm:bulletEnabled val="1"/>
        </dgm:presLayoutVars>
      </dgm:prSet>
      <dgm:spPr/>
    </dgm:pt>
    <dgm:pt modelId="{F317967A-456C-49E5-A19D-E671311452E2}" type="pres">
      <dgm:prSet presAssocID="{ACF26A95-99C6-4680-B4A4-7E5383EC964E}" presName="descendantText" presStyleLbl="alignAcc1" presStyleIdx="2" presStyleCnt="3">
        <dgm:presLayoutVars>
          <dgm:bulletEnabled val="1"/>
        </dgm:presLayoutVars>
      </dgm:prSet>
      <dgm:spPr/>
    </dgm:pt>
  </dgm:ptLst>
  <dgm:cxnLst>
    <dgm:cxn modelId="{7FCAD91B-C1B5-4166-8DF5-F787F4CF9DF4}" srcId="{A6F02B67-AD73-4B92-982F-E306E03107B5}" destId="{8FC7D97C-FE53-4C3D-A806-ED785EDDAE87}" srcOrd="1" destOrd="0" parTransId="{EA4AA195-1BFD-49A6-911D-7811BAD9D499}" sibTransId="{6A2F7840-D4DE-4C7F-B870-A2AAD8C54C6C}"/>
    <dgm:cxn modelId="{53E51829-772D-45EF-90AD-46D1CE1987AF}" srcId="{B2E88DF2-C270-4F4D-AA22-BC9714ABA265}" destId="{A6F02B67-AD73-4B92-982F-E306E03107B5}" srcOrd="0" destOrd="0" parTransId="{A21971D0-FDD3-49E7-9F17-38FBE96A847E}" sibTransId="{50940F2C-0F63-40BD-8650-9ABCB8C76F72}"/>
    <dgm:cxn modelId="{F64FE632-0519-4D48-B365-F801DDD29434}" type="presOf" srcId="{6CA5C001-0E76-4961-9BAA-9D417A3CE561}" destId="{3694F398-DE4C-4038-ADEA-D7DF76AC9C8A}" srcOrd="0" destOrd="2" presId="urn:microsoft.com/office/officeart/2005/8/layout/chevron2"/>
    <dgm:cxn modelId="{E188153A-ECA9-4F24-92E5-A715E46024E7}" type="presOf" srcId="{7F6B26DA-BAA3-44FC-86F7-2588A21363B6}" destId="{F317967A-456C-49E5-A19D-E671311452E2}" srcOrd="0" destOrd="2" presId="urn:microsoft.com/office/officeart/2005/8/layout/chevron2"/>
    <dgm:cxn modelId="{BC78A25C-93B5-4AB2-87B9-6F68CDAE39E5}" srcId="{5D6928FD-F77B-4489-ADDA-98F11DEBC228}" destId="{D0A2D73D-320B-4D3C-AF5A-756A352D7E23}" srcOrd="0" destOrd="0" parTransId="{9C49CE42-6212-4031-BB5C-368DA546158D}" sibTransId="{1EE05062-0345-4C06-9D61-32E1B5F6B78C}"/>
    <dgm:cxn modelId="{A0898361-8BBA-434A-9B21-0D3B80A5840B}" srcId="{5D6928FD-F77B-4489-ADDA-98F11DEBC228}" destId="{6CA5C001-0E76-4961-9BAA-9D417A3CE561}" srcOrd="2" destOrd="0" parTransId="{4C311798-95F7-4B07-A1A9-5D381A77DC0B}" sibTransId="{136A4C4B-E281-429F-9864-459A615FE865}"/>
    <dgm:cxn modelId="{D6017E66-64AE-4C02-A10B-B208BEE71A26}" srcId="{B2E88DF2-C270-4F4D-AA22-BC9714ABA265}" destId="{ACF26A95-99C6-4680-B4A4-7E5383EC964E}" srcOrd="2" destOrd="0" parTransId="{74E2F274-FE19-47CC-ADBA-BF505BF6677F}" sibTransId="{2678B5B0-EDCE-47C3-861C-51B5357E710E}"/>
    <dgm:cxn modelId="{647C936A-EAE4-4916-8B9B-CE642CD9902B}" srcId="{5D6928FD-F77B-4489-ADDA-98F11DEBC228}" destId="{0156199E-7049-4F5E-97EB-A9DB7CD13938}" srcOrd="1" destOrd="0" parTransId="{397DAE3C-A8B0-44F5-ACB2-031516A727C6}" sibTransId="{25824EC0-11CC-4578-9991-7C7E1D13F258}"/>
    <dgm:cxn modelId="{3D6DCF4A-D306-4CF1-B4ED-645BD0FF1745}" type="presOf" srcId="{6A2AD645-6765-4155-9EC4-28BD252CE09E}" destId="{F317967A-456C-49E5-A19D-E671311452E2}" srcOrd="0" destOrd="1" presId="urn:microsoft.com/office/officeart/2005/8/layout/chevron2"/>
    <dgm:cxn modelId="{5589794E-7F69-4190-AB7D-A0E16F82514D}" type="presOf" srcId="{A6F02B67-AD73-4B92-982F-E306E03107B5}" destId="{16CDEF45-0B70-495F-9B24-2709006E8945}" srcOrd="0" destOrd="0" presId="urn:microsoft.com/office/officeart/2005/8/layout/chevron2"/>
    <dgm:cxn modelId="{77C20170-21B7-4409-BF94-1E55A42942E3}" type="presOf" srcId="{5D6928FD-F77B-4489-ADDA-98F11DEBC228}" destId="{8B194E41-2FC2-4BF7-9DF6-25F78595DD9A}" srcOrd="0" destOrd="0" presId="urn:microsoft.com/office/officeart/2005/8/layout/chevron2"/>
    <dgm:cxn modelId="{E92E8651-CAED-4B6D-9AB4-09AFB3F3B32F}" type="presOf" srcId="{D0A2D73D-320B-4D3C-AF5A-756A352D7E23}" destId="{3694F398-DE4C-4038-ADEA-D7DF76AC9C8A}" srcOrd="0" destOrd="0" presId="urn:microsoft.com/office/officeart/2005/8/layout/chevron2"/>
    <dgm:cxn modelId="{3DBFB177-347F-4194-B96A-82B01B7DCE27}" type="presOf" srcId="{3B1F4923-C481-4B1E-8131-FD822491C4DE}" destId="{0F93D6CB-21AE-40E6-AF98-46251A25D57C}" srcOrd="0" destOrd="2" presId="urn:microsoft.com/office/officeart/2005/8/layout/chevron2"/>
    <dgm:cxn modelId="{C170CC57-5289-450E-B109-185CACE6692B}" srcId="{ACF26A95-99C6-4680-B4A4-7E5383EC964E}" destId="{6A2AD645-6765-4155-9EC4-28BD252CE09E}" srcOrd="1" destOrd="0" parTransId="{362CAFBC-91FB-4A67-98EC-0653C0CA2ACA}" sibTransId="{E81C04A6-139B-42C5-A0E6-3BD2CF1A31C3}"/>
    <dgm:cxn modelId="{ADCEA282-959C-4600-911F-D4EC3DE6DFFC}" type="presOf" srcId="{29A00620-E1C1-4E63-92E0-4F25EB91FCD5}" destId="{0F93D6CB-21AE-40E6-AF98-46251A25D57C}" srcOrd="0" destOrd="0" presId="urn:microsoft.com/office/officeart/2005/8/layout/chevron2"/>
    <dgm:cxn modelId="{F8A2EC90-37A6-4090-A5C7-00EB2AF0DA14}" type="presOf" srcId="{5DE3D8F8-8C75-414A-9509-F61DFCA637B3}" destId="{F317967A-456C-49E5-A19D-E671311452E2}" srcOrd="0" destOrd="0" presId="urn:microsoft.com/office/officeart/2005/8/layout/chevron2"/>
    <dgm:cxn modelId="{83646992-4254-4411-B855-BA184ED31D43}" type="presOf" srcId="{ACF26A95-99C6-4680-B4A4-7E5383EC964E}" destId="{548FC3E1-29DF-4B45-819C-BE80021091F9}" srcOrd="0" destOrd="0" presId="urn:microsoft.com/office/officeart/2005/8/layout/chevron2"/>
    <dgm:cxn modelId="{9FC98B92-E649-46C0-A7E5-7B448F08ECB7}" srcId="{A6F02B67-AD73-4B92-982F-E306E03107B5}" destId="{3B1F4923-C481-4B1E-8131-FD822491C4DE}" srcOrd="2" destOrd="0" parTransId="{AAE982C3-5DE1-420D-AB77-EA6DF6495FB5}" sibTransId="{8D75CD51-40E8-4D65-9567-8A98A2518CCF}"/>
    <dgm:cxn modelId="{A2A506BD-F464-4A0B-AE7B-A7D875061845}" srcId="{ACF26A95-99C6-4680-B4A4-7E5383EC964E}" destId="{7F6B26DA-BAA3-44FC-86F7-2588A21363B6}" srcOrd="2" destOrd="0" parTransId="{6A69D6B6-705C-4725-9310-C20DD8B71B97}" sibTransId="{3BD9C92F-E083-494C-BD4D-6A20A3DCBADC}"/>
    <dgm:cxn modelId="{C68DF9D9-50B3-482E-B4A4-EA032CDA8409}" type="presOf" srcId="{8FC7D97C-FE53-4C3D-A806-ED785EDDAE87}" destId="{0F93D6CB-21AE-40E6-AF98-46251A25D57C}" srcOrd="0" destOrd="1" presId="urn:microsoft.com/office/officeart/2005/8/layout/chevron2"/>
    <dgm:cxn modelId="{33C7B3DE-5019-45E5-A6A1-754E867E0595}" type="presOf" srcId="{0156199E-7049-4F5E-97EB-A9DB7CD13938}" destId="{3694F398-DE4C-4038-ADEA-D7DF76AC9C8A}" srcOrd="0" destOrd="1" presId="urn:microsoft.com/office/officeart/2005/8/layout/chevron2"/>
    <dgm:cxn modelId="{DEA4C6EF-560C-460E-A7E4-798231542200}" srcId="{B2E88DF2-C270-4F4D-AA22-BC9714ABA265}" destId="{5D6928FD-F77B-4489-ADDA-98F11DEBC228}" srcOrd="1" destOrd="0" parTransId="{B6C45B8C-3377-443E-9BA8-DCC068C0100D}" sibTransId="{D527E32C-654D-4AA6-AE9B-0883CCF21C3E}"/>
    <dgm:cxn modelId="{D161B3F3-7991-4166-B623-3CA63BA6AC6F}" srcId="{ACF26A95-99C6-4680-B4A4-7E5383EC964E}" destId="{5DE3D8F8-8C75-414A-9509-F61DFCA637B3}" srcOrd="0" destOrd="0" parTransId="{45F7A141-181C-4A71-AAC4-7F46B547B8AD}" sibTransId="{0B4ECEF2-9544-4BD8-95BB-F9B0E508E03F}"/>
    <dgm:cxn modelId="{5A516CF5-5D8A-4F1A-937A-78EA061AD34E}" type="presOf" srcId="{B2E88DF2-C270-4F4D-AA22-BC9714ABA265}" destId="{274A021F-DDE0-47BF-BDA7-188086FC9724}" srcOrd="0" destOrd="0" presId="urn:microsoft.com/office/officeart/2005/8/layout/chevron2"/>
    <dgm:cxn modelId="{934ED0FA-99AC-4E20-8405-3080AA2213C7}" srcId="{A6F02B67-AD73-4B92-982F-E306E03107B5}" destId="{29A00620-E1C1-4E63-92E0-4F25EB91FCD5}" srcOrd="0" destOrd="0" parTransId="{A42C1F73-7C87-4A12-B2B8-9014827521C9}" sibTransId="{C7364428-B9FD-4879-9803-F716905E4024}"/>
    <dgm:cxn modelId="{87CD891F-F4C7-4C8E-B040-E7B91336BAF3}" type="presParOf" srcId="{274A021F-DDE0-47BF-BDA7-188086FC9724}" destId="{DBD5E020-2AAC-4A08-97A9-697504A7C394}" srcOrd="0" destOrd="0" presId="urn:microsoft.com/office/officeart/2005/8/layout/chevron2"/>
    <dgm:cxn modelId="{075EDDF0-1DF8-4880-8C88-64FE4438C9A9}" type="presParOf" srcId="{DBD5E020-2AAC-4A08-97A9-697504A7C394}" destId="{16CDEF45-0B70-495F-9B24-2709006E8945}" srcOrd="0" destOrd="0" presId="urn:microsoft.com/office/officeart/2005/8/layout/chevron2"/>
    <dgm:cxn modelId="{988442C6-7106-4E00-AF13-781C11B589A7}" type="presParOf" srcId="{DBD5E020-2AAC-4A08-97A9-697504A7C394}" destId="{0F93D6CB-21AE-40E6-AF98-46251A25D57C}" srcOrd="1" destOrd="0" presId="urn:microsoft.com/office/officeart/2005/8/layout/chevron2"/>
    <dgm:cxn modelId="{AE64DFEA-54E2-4455-AB11-AAA689428CF9}" type="presParOf" srcId="{274A021F-DDE0-47BF-BDA7-188086FC9724}" destId="{FDB3883E-EFC0-4B7B-952F-F8FBCB217C62}" srcOrd="1" destOrd="0" presId="urn:microsoft.com/office/officeart/2005/8/layout/chevron2"/>
    <dgm:cxn modelId="{DA557391-66DB-4F51-AD66-2DA7A87BDE5F}" type="presParOf" srcId="{274A021F-DDE0-47BF-BDA7-188086FC9724}" destId="{968E6B5C-3092-4300-BD4B-04D835FC751A}" srcOrd="2" destOrd="0" presId="urn:microsoft.com/office/officeart/2005/8/layout/chevron2"/>
    <dgm:cxn modelId="{28A598D9-4A2F-48FD-B0F6-22228EC4357E}" type="presParOf" srcId="{968E6B5C-3092-4300-BD4B-04D835FC751A}" destId="{8B194E41-2FC2-4BF7-9DF6-25F78595DD9A}" srcOrd="0" destOrd="0" presId="urn:microsoft.com/office/officeart/2005/8/layout/chevron2"/>
    <dgm:cxn modelId="{79717CFA-5094-4A96-8C67-C952933277DB}" type="presParOf" srcId="{968E6B5C-3092-4300-BD4B-04D835FC751A}" destId="{3694F398-DE4C-4038-ADEA-D7DF76AC9C8A}" srcOrd="1" destOrd="0" presId="urn:microsoft.com/office/officeart/2005/8/layout/chevron2"/>
    <dgm:cxn modelId="{627EE682-089D-4102-B2CE-000678BCC02C}" type="presParOf" srcId="{274A021F-DDE0-47BF-BDA7-188086FC9724}" destId="{30481783-A092-4554-8EBB-CD37C51AD54F}" srcOrd="3" destOrd="0" presId="urn:microsoft.com/office/officeart/2005/8/layout/chevron2"/>
    <dgm:cxn modelId="{0D9412B8-1B30-440B-A07A-87EB4AE52EAC}" type="presParOf" srcId="{274A021F-DDE0-47BF-BDA7-188086FC9724}" destId="{9C6A1105-E495-468C-B1F7-068A4917F156}" srcOrd="4" destOrd="0" presId="urn:microsoft.com/office/officeart/2005/8/layout/chevron2"/>
    <dgm:cxn modelId="{01E6ABEF-9CA9-4331-BFD4-4A59E6D035E5}" type="presParOf" srcId="{9C6A1105-E495-468C-B1F7-068A4917F156}" destId="{548FC3E1-29DF-4B45-819C-BE80021091F9}" srcOrd="0" destOrd="0" presId="urn:microsoft.com/office/officeart/2005/8/layout/chevron2"/>
    <dgm:cxn modelId="{EE35EBE8-2DA2-4912-B118-7BEA1BE56B75}" type="presParOf" srcId="{9C6A1105-E495-468C-B1F7-068A4917F156}" destId="{F317967A-456C-49E5-A19D-E671311452E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CDEF45-0B70-495F-9B24-2709006E8945}">
      <dsp:nvSpPr>
        <dsp:cNvPr id="0" name=""/>
        <dsp:cNvSpPr/>
      </dsp:nvSpPr>
      <dsp:spPr>
        <a:xfrm rot="5400000">
          <a:off x="-262034" y="264664"/>
          <a:ext cx="1746894" cy="122282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Executive Committee</a:t>
          </a:r>
        </a:p>
      </dsp:txBody>
      <dsp:txXfrm rot="-5400000">
        <a:off x="0" y="614043"/>
        <a:ext cx="1222826" cy="524068"/>
      </dsp:txXfrm>
    </dsp:sp>
    <dsp:sp modelId="{0F93D6CB-21AE-40E6-AF98-46251A25D57C}">
      <dsp:nvSpPr>
        <dsp:cNvPr id="0" name=""/>
        <dsp:cNvSpPr/>
      </dsp:nvSpPr>
      <dsp:spPr>
        <a:xfrm rot="5400000">
          <a:off x="5722159" y="-4499333"/>
          <a:ext cx="1135481" cy="1013414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rgbClr val="FFFFFF"/>
              </a:solidFill>
            </a:rPr>
            <a:t>2/21/26-3/13/26: Nomination Period</a:t>
          </a:r>
        </a:p>
        <a:p>
          <a:pPr marL="228600" lvl="1" indent="-228600" algn="l" defTabSz="889000">
            <a:lnSpc>
              <a:spcPct val="90000"/>
            </a:lnSpc>
            <a:spcBef>
              <a:spcPct val="0"/>
            </a:spcBef>
            <a:spcAft>
              <a:spcPct val="15000"/>
            </a:spcAft>
            <a:buChar char="•"/>
          </a:pPr>
          <a:r>
            <a:rPr lang="en-US" sz="2000" kern="1200" dirty="0">
              <a:solidFill>
                <a:srgbClr val="FFFFFF"/>
              </a:solidFill>
            </a:rPr>
            <a:t>3/15/2026: Announce Nominees</a:t>
          </a:r>
        </a:p>
        <a:p>
          <a:pPr marL="228600" lvl="1" indent="-228600" algn="l" defTabSz="889000">
            <a:lnSpc>
              <a:spcPct val="90000"/>
            </a:lnSpc>
            <a:spcBef>
              <a:spcPct val="0"/>
            </a:spcBef>
            <a:spcAft>
              <a:spcPct val="15000"/>
            </a:spcAft>
            <a:buChar char="•"/>
          </a:pPr>
          <a:r>
            <a:rPr lang="en-US" sz="2000" kern="1200" dirty="0">
              <a:solidFill>
                <a:srgbClr val="FFFFFF"/>
              </a:solidFill>
            </a:rPr>
            <a:t>4/3/2026: Assemble Vote during special meeting</a:t>
          </a:r>
        </a:p>
      </dsp:txBody>
      <dsp:txXfrm rot="-5400000">
        <a:off x="1222826" y="55430"/>
        <a:ext cx="10078718" cy="1024621"/>
      </dsp:txXfrm>
    </dsp:sp>
    <dsp:sp modelId="{8B194E41-2FC2-4BF7-9DF6-25F78595DD9A}">
      <dsp:nvSpPr>
        <dsp:cNvPr id="0" name=""/>
        <dsp:cNvSpPr/>
      </dsp:nvSpPr>
      <dsp:spPr>
        <a:xfrm rot="5400000">
          <a:off x="-262034" y="1819049"/>
          <a:ext cx="1746894" cy="122282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Place Representatives</a:t>
          </a:r>
        </a:p>
      </dsp:txBody>
      <dsp:txXfrm rot="-5400000">
        <a:off x="0" y="2168428"/>
        <a:ext cx="1222826" cy="524068"/>
      </dsp:txXfrm>
    </dsp:sp>
    <dsp:sp modelId="{3694F398-DE4C-4038-ADEA-D7DF76AC9C8A}">
      <dsp:nvSpPr>
        <dsp:cNvPr id="0" name=""/>
        <dsp:cNvSpPr/>
      </dsp:nvSpPr>
      <dsp:spPr>
        <a:xfrm rot="5400000">
          <a:off x="5722159" y="-2942318"/>
          <a:ext cx="1135481" cy="1013414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rgbClr val="FFFFFF"/>
              </a:solidFill>
            </a:rPr>
            <a:t>4/5/2026-4/21/2026: Nomination Period</a:t>
          </a:r>
        </a:p>
        <a:p>
          <a:pPr marL="228600" lvl="1" indent="-228600" algn="l" defTabSz="889000">
            <a:lnSpc>
              <a:spcPct val="90000"/>
            </a:lnSpc>
            <a:spcBef>
              <a:spcPct val="0"/>
            </a:spcBef>
            <a:spcAft>
              <a:spcPct val="15000"/>
            </a:spcAft>
            <a:buChar char="•"/>
          </a:pPr>
          <a:r>
            <a:rPr lang="en-US" sz="2000" kern="1200" dirty="0">
              <a:solidFill>
                <a:srgbClr val="FFFFFF"/>
              </a:solidFill>
            </a:rPr>
            <a:t>4/24/2026: Announce Nominees</a:t>
          </a:r>
        </a:p>
        <a:p>
          <a:pPr marL="228600" lvl="1" indent="-228600" algn="l" defTabSz="889000">
            <a:lnSpc>
              <a:spcPct val="90000"/>
            </a:lnSpc>
            <a:spcBef>
              <a:spcPct val="0"/>
            </a:spcBef>
            <a:spcAft>
              <a:spcPct val="15000"/>
            </a:spcAft>
            <a:buChar char="•"/>
          </a:pPr>
          <a:r>
            <a:rPr lang="en-US" sz="2000" kern="1200" dirty="0">
              <a:solidFill>
                <a:srgbClr val="FFFFFF"/>
              </a:solidFill>
            </a:rPr>
            <a:t>5/1/226: Open Voting, closes on 5/1/2026 at 4:45pm</a:t>
          </a:r>
        </a:p>
      </dsp:txBody>
      <dsp:txXfrm rot="-5400000">
        <a:off x="1222826" y="1612445"/>
        <a:ext cx="10078718" cy="1024621"/>
      </dsp:txXfrm>
    </dsp:sp>
    <dsp:sp modelId="{548FC3E1-29DF-4B45-819C-BE80021091F9}">
      <dsp:nvSpPr>
        <dsp:cNvPr id="0" name=""/>
        <dsp:cNvSpPr/>
      </dsp:nvSpPr>
      <dsp:spPr>
        <a:xfrm rot="5400000">
          <a:off x="-262034" y="3373434"/>
          <a:ext cx="1746894" cy="122282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Committees</a:t>
          </a:r>
        </a:p>
      </dsp:txBody>
      <dsp:txXfrm rot="-5400000">
        <a:off x="0" y="3722813"/>
        <a:ext cx="1222826" cy="524068"/>
      </dsp:txXfrm>
    </dsp:sp>
    <dsp:sp modelId="{F317967A-456C-49E5-A19D-E671311452E2}">
      <dsp:nvSpPr>
        <dsp:cNvPr id="0" name=""/>
        <dsp:cNvSpPr/>
      </dsp:nvSpPr>
      <dsp:spPr>
        <a:xfrm rot="5400000">
          <a:off x="5722159" y="-1387933"/>
          <a:ext cx="1135481" cy="1013414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rgbClr val="FFFFFF"/>
              </a:solidFill>
            </a:rPr>
            <a:t>4/20/2026-5/17/2026: Nomination Period</a:t>
          </a:r>
        </a:p>
        <a:p>
          <a:pPr marL="228600" lvl="1" indent="-228600" algn="l" defTabSz="889000">
            <a:lnSpc>
              <a:spcPct val="90000"/>
            </a:lnSpc>
            <a:spcBef>
              <a:spcPct val="0"/>
            </a:spcBef>
            <a:spcAft>
              <a:spcPct val="15000"/>
            </a:spcAft>
            <a:buChar char="•"/>
          </a:pPr>
          <a:r>
            <a:rPr lang="en-US" sz="2000" kern="1200" dirty="0">
              <a:solidFill>
                <a:srgbClr val="FFFFFF"/>
              </a:solidFill>
            </a:rPr>
            <a:t>~5/27/2026: Submit proposed committee assignments to A&amp;P Assembly for review</a:t>
          </a:r>
        </a:p>
        <a:p>
          <a:pPr marL="228600" lvl="1" indent="-228600" algn="l" defTabSz="889000">
            <a:lnSpc>
              <a:spcPct val="90000"/>
            </a:lnSpc>
            <a:spcBef>
              <a:spcPct val="0"/>
            </a:spcBef>
            <a:spcAft>
              <a:spcPct val="15000"/>
            </a:spcAft>
            <a:buChar char="•"/>
          </a:pPr>
          <a:r>
            <a:rPr lang="en-US" sz="2000" kern="1200" dirty="0">
              <a:solidFill>
                <a:srgbClr val="FFFFFF"/>
              </a:solidFill>
            </a:rPr>
            <a:t>6/15/2026: Submit final committee assignments to A&amp;P Executive Committee</a:t>
          </a:r>
        </a:p>
      </dsp:txBody>
      <dsp:txXfrm rot="-5400000">
        <a:off x="1222826" y="3166830"/>
        <a:ext cx="10078718" cy="102462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49BF17-FD18-8E48-8117-94E792E3992E}" type="datetimeFigureOut">
              <a:rPr lang="en-US" smtClean="0"/>
              <a:t>2/18/2026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EB961-30F0-064E-8604-71A11BE6FCF5}" type="slidenum">
              <a:rPr lang="en-US" smtClean="0"/>
              <a:t>‹#›</a:t>
            </a:fld>
            <a:endParaRPr lang="en-US"/>
          </a:p>
        </p:txBody>
      </p:sp>
    </p:spTree>
    <p:extLst>
      <p:ext uri="{BB962C8B-B14F-4D97-AF65-F5344CB8AC3E}">
        <p14:creationId xmlns:p14="http://schemas.microsoft.com/office/powerpoint/2010/main" val="3561916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6EB961-30F0-064E-8604-71A11BE6FCF5}" type="slidenum">
              <a:rPr lang="en-US" smtClean="0"/>
              <a:t>1</a:t>
            </a:fld>
            <a:endParaRPr lang="en-US"/>
          </a:p>
        </p:txBody>
      </p:sp>
    </p:spTree>
    <p:extLst>
      <p:ext uri="{BB962C8B-B14F-4D97-AF65-F5344CB8AC3E}">
        <p14:creationId xmlns:p14="http://schemas.microsoft.com/office/powerpoint/2010/main" val="2161862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6EB961-30F0-064E-8604-71A11BE6FCF5}" type="slidenum">
              <a:rPr lang="en-US" smtClean="0"/>
              <a:t>10</a:t>
            </a:fld>
            <a:endParaRPr lang="en-US"/>
          </a:p>
        </p:txBody>
      </p:sp>
    </p:spTree>
    <p:extLst>
      <p:ext uri="{BB962C8B-B14F-4D97-AF65-F5344CB8AC3E}">
        <p14:creationId xmlns:p14="http://schemas.microsoft.com/office/powerpoint/2010/main" val="1185226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6EB961-30F0-064E-8604-71A11BE6FCF5}" type="slidenum">
              <a:rPr lang="en-US" smtClean="0"/>
              <a:t>11</a:t>
            </a:fld>
            <a:endParaRPr lang="en-US"/>
          </a:p>
        </p:txBody>
      </p:sp>
    </p:spTree>
    <p:extLst>
      <p:ext uri="{BB962C8B-B14F-4D97-AF65-F5344CB8AC3E}">
        <p14:creationId xmlns:p14="http://schemas.microsoft.com/office/powerpoint/2010/main" val="3888817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6EB961-30F0-064E-8604-71A11BE6FCF5}" type="slidenum">
              <a:rPr lang="en-US" smtClean="0"/>
              <a:t>12</a:t>
            </a:fld>
            <a:endParaRPr lang="en-US"/>
          </a:p>
        </p:txBody>
      </p:sp>
    </p:spTree>
    <p:extLst>
      <p:ext uri="{BB962C8B-B14F-4D97-AF65-F5344CB8AC3E}">
        <p14:creationId xmlns:p14="http://schemas.microsoft.com/office/powerpoint/2010/main" val="1343960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6EB961-30F0-064E-8604-71A11BE6FCF5}" type="slidenum">
              <a:rPr lang="en-US" smtClean="0"/>
              <a:t>13</a:t>
            </a:fld>
            <a:endParaRPr lang="en-US"/>
          </a:p>
        </p:txBody>
      </p:sp>
    </p:spTree>
    <p:extLst>
      <p:ext uri="{BB962C8B-B14F-4D97-AF65-F5344CB8AC3E}">
        <p14:creationId xmlns:p14="http://schemas.microsoft.com/office/powerpoint/2010/main" val="575155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6EB961-30F0-064E-8604-71A11BE6FCF5}" type="slidenum">
              <a:rPr lang="en-US" smtClean="0"/>
              <a:t>14</a:t>
            </a:fld>
            <a:endParaRPr lang="en-US"/>
          </a:p>
        </p:txBody>
      </p:sp>
    </p:spTree>
    <p:extLst>
      <p:ext uri="{BB962C8B-B14F-4D97-AF65-F5344CB8AC3E}">
        <p14:creationId xmlns:p14="http://schemas.microsoft.com/office/powerpoint/2010/main" val="33543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6EB961-30F0-064E-8604-71A11BE6FCF5}" type="slidenum">
              <a:rPr lang="en-US" smtClean="0"/>
              <a:t>15</a:t>
            </a:fld>
            <a:endParaRPr lang="en-US"/>
          </a:p>
        </p:txBody>
      </p:sp>
    </p:spTree>
    <p:extLst>
      <p:ext uri="{BB962C8B-B14F-4D97-AF65-F5344CB8AC3E}">
        <p14:creationId xmlns:p14="http://schemas.microsoft.com/office/powerpoint/2010/main" val="934346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6EB961-30F0-064E-8604-71A11BE6FCF5}" type="slidenum">
              <a:rPr lang="en-US" smtClean="0"/>
              <a:t>16</a:t>
            </a:fld>
            <a:endParaRPr lang="en-US"/>
          </a:p>
        </p:txBody>
      </p:sp>
    </p:spTree>
    <p:extLst>
      <p:ext uri="{BB962C8B-B14F-4D97-AF65-F5344CB8AC3E}">
        <p14:creationId xmlns:p14="http://schemas.microsoft.com/office/powerpoint/2010/main" val="1917574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6EB961-30F0-064E-8604-71A11BE6FCF5}" type="slidenum">
              <a:rPr lang="en-US" smtClean="0"/>
              <a:t>17</a:t>
            </a:fld>
            <a:endParaRPr lang="en-US"/>
          </a:p>
        </p:txBody>
      </p:sp>
    </p:spTree>
    <p:extLst>
      <p:ext uri="{BB962C8B-B14F-4D97-AF65-F5344CB8AC3E}">
        <p14:creationId xmlns:p14="http://schemas.microsoft.com/office/powerpoint/2010/main" val="55047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6EB961-30F0-064E-8604-71A11BE6FCF5}" type="slidenum">
              <a:rPr lang="en-US" smtClean="0"/>
              <a:t>18</a:t>
            </a:fld>
            <a:endParaRPr lang="en-US"/>
          </a:p>
        </p:txBody>
      </p:sp>
    </p:spTree>
    <p:extLst>
      <p:ext uri="{BB962C8B-B14F-4D97-AF65-F5344CB8AC3E}">
        <p14:creationId xmlns:p14="http://schemas.microsoft.com/office/powerpoint/2010/main" val="1574492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6EB961-30F0-064E-8604-71A11BE6FCF5}" type="slidenum">
              <a:rPr lang="en-US" smtClean="0"/>
              <a:t>19</a:t>
            </a:fld>
            <a:endParaRPr lang="en-US"/>
          </a:p>
        </p:txBody>
      </p:sp>
    </p:spTree>
    <p:extLst>
      <p:ext uri="{BB962C8B-B14F-4D97-AF65-F5344CB8AC3E}">
        <p14:creationId xmlns:p14="http://schemas.microsoft.com/office/powerpoint/2010/main" val="36638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C315C-B210-87FC-7414-AD43920CD8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21831-B5EF-1EF9-7782-469254F2A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3E8AA0-430B-508A-8D32-1572FCA31EAC}"/>
              </a:ext>
            </a:extLst>
          </p:cNvPr>
          <p:cNvSpPr>
            <a:spLocks noGrp="1"/>
          </p:cNvSpPr>
          <p:nvPr>
            <p:ph type="body" idx="1"/>
          </p:nvPr>
        </p:nvSpPr>
        <p:spPr/>
        <p:txBody>
          <a:bodyPr/>
          <a:lstStyle/>
          <a:p>
            <a:r>
              <a:rPr lang="en-US" dirty="0"/>
              <a:t>Good Morning, as you’re A&amp;P chair and on behalf of the A&amp;P executive team, I call our February 2026 monthly meeting to order.  A&amp;P Place Representatives and Committee Members, please use the link in the chat to mark your attendance.  In accordance with Article IV, Section 1C, a quorum is established when 50% of elected members, not counting any of the chairs) are present.  While our elected members note their attendance, we’ll cover some news and updates.</a:t>
            </a:r>
          </a:p>
        </p:txBody>
      </p:sp>
      <p:sp>
        <p:nvSpPr>
          <p:cNvPr id="4" name="Slide Number Placeholder 3">
            <a:extLst>
              <a:ext uri="{FF2B5EF4-FFF2-40B4-BE49-F238E27FC236}">
                <a16:creationId xmlns:a16="http://schemas.microsoft.com/office/drawing/2014/main" id="{808E2387-64A3-178B-BB7D-7DDEE9BC0368}"/>
              </a:ext>
            </a:extLst>
          </p:cNvPr>
          <p:cNvSpPr>
            <a:spLocks noGrp="1"/>
          </p:cNvSpPr>
          <p:nvPr>
            <p:ph type="sldNum" sz="quarter" idx="5"/>
          </p:nvPr>
        </p:nvSpPr>
        <p:spPr/>
        <p:txBody>
          <a:bodyPr/>
          <a:lstStyle/>
          <a:p>
            <a:fld id="{326EB961-30F0-064E-8604-71A11BE6FCF5}" type="slidenum">
              <a:rPr lang="en-US" smtClean="0"/>
              <a:t>2</a:t>
            </a:fld>
            <a:endParaRPr lang="en-US"/>
          </a:p>
        </p:txBody>
      </p:sp>
    </p:spTree>
    <p:extLst>
      <p:ext uri="{BB962C8B-B14F-4D97-AF65-F5344CB8AC3E}">
        <p14:creationId xmlns:p14="http://schemas.microsoft.com/office/powerpoint/2010/main" val="1695375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6EB961-30F0-064E-8604-71A11BE6FCF5}" type="slidenum">
              <a:rPr lang="en-US" smtClean="0"/>
              <a:t>20</a:t>
            </a:fld>
            <a:endParaRPr lang="en-US"/>
          </a:p>
        </p:txBody>
      </p:sp>
    </p:spTree>
    <p:extLst>
      <p:ext uri="{BB962C8B-B14F-4D97-AF65-F5344CB8AC3E}">
        <p14:creationId xmlns:p14="http://schemas.microsoft.com/office/powerpoint/2010/main" val="3393568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6B89B-7721-C5AA-C963-0A15BFB66F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A70560-57B6-F992-E977-DC489C5071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7F6B5F-5436-1DDF-D06A-F64618B2BA41}"/>
              </a:ext>
            </a:extLst>
          </p:cNvPr>
          <p:cNvSpPr>
            <a:spLocks noGrp="1"/>
          </p:cNvSpPr>
          <p:nvPr>
            <p:ph type="body" idx="1"/>
          </p:nvPr>
        </p:nvSpPr>
        <p:spPr/>
        <p:txBody>
          <a:bodyPr/>
          <a:lstStyle/>
          <a:p>
            <a:r>
              <a:rPr lang="en-US" dirty="0"/>
              <a:t>During our January 2026 A&amp;P Meeting, the assembly members voted on the amendments to our constitution to better alignment with our current practice and while maintaining equal share among departments.  The constitution requires ¾ vote of elected members who are both present and voting.  Some elected members were present at the meeting, but did not cast a vote.  Under Roberts Rules of order and the constitution’s language, members who are present but do not vote are treated as not voting, rather than as affirmative abstentions, unless otherwise specified.  As a result, only those who voted “yes” or no” vote were counted in the total used to calculate the required ¾ threshold.  We had a total of 14 members present and voting.  The number of affirmative votes exceeded the ¾ majority of those present and voting.  Although there was one dissenting vote, the number of affirmative votes was sufficient to meet the constitutional standard for passage.  In conclusion, the proposed changes were determined to have validly passed.  This conclusion was documented and supported by the voting record and governing rules.  </a:t>
            </a:r>
          </a:p>
        </p:txBody>
      </p:sp>
      <p:sp>
        <p:nvSpPr>
          <p:cNvPr id="4" name="Slide Number Placeholder 3">
            <a:extLst>
              <a:ext uri="{FF2B5EF4-FFF2-40B4-BE49-F238E27FC236}">
                <a16:creationId xmlns:a16="http://schemas.microsoft.com/office/drawing/2014/main" id="{9305BF6B-7850-B57F-BEAA-D1756FCCD41C}"/>
              </a:ext>
            </a:extLst>
          </p:cNvPr>
          <p:cNvSpPr>
            <a:spLocks noGrp="1"/>
          </p:cNvSpPr>
          <p:nvPr>
            <p:ph type="sldNum" sz="quarter" idx="5"/>
          </p:nvPr>
        </p:nvSpPr>
        <p:spPr/>
        <p:txBody>
          <a:bodyPr/>
          <a:lstStyle/>
          <a:p>
            <a:fld id="{326EB961-30F0-064E-8604-71A11BE6FCF5}" type="slidenum">
              <a:rPr lang="en-US" smtClean="0"/>
              <a:t>21</a:t>
            </a:fld>
            <a:endParaRPr lang="en-US"/>
          </a:p>
        </p:txBody>
      </p:sp>
    </p:spTree>
    <p:extLst>
      <p:ext uri="{BB962C8B-B14F-4D97-AF65-F5344CB8AC3E}">
        <p14:creationId xmlns:p14="http://schemas.microsoft.com/office/powerpoint/2010/main" val="3002879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6EB961-30F0-064E-8604-71A11BE6FCF5}" type="slidenum">
              <a:rPr lang="en-US" smtClean="0"/>
              <a:t>22</a:t>
            </a:fld>
            <a:endParaRPr lang="en-US"/>
          </a:p>
        </p:txBody>
      </p:sp>
    </p:spTree>
    <p:extLst>
      <p:ext uri="{BB962C8B-B14F-4D97-AF65-F5344CB8AC3E}">
        <p14:creationId xmlns:p14="http://schemas.microsoft.com/office/powerpoint/2010/main" val="2161334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6EB961-30F0-064E-8604-71A11BE6FCF5}" type="slidenum">
              <a:rPr lang="en-US" smtClean="0"/>
              <a:t>23</a:t>
            </a:fld>
            <a:endParaRPr lang="en-US"/>
          </a:p>
        </p:txBody>
      </p:sp>
    </p:spTree>
    <p:extLst>
      <p:ext uri="{BB962C8B-B14F-4D97-AF65-F5344CB8AC3E}">
        <p14:creationId xmlns:p14="http://schemas.microsoft.com/office/powerpoint/2010/main" val="1897271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6EB961-30F0-064E-8604-71A11BE6FCF5}" type="slidenum">
              <a:rPr lang="en-US" smtClean="0"/>
              <a:t>24</a:t>
            </a:fld>
            <a:endParaRPr lang="en-US"/>
          </a:p>
        </p:txBody>
      </p:sp>
    </p:spTree>
    <p:extLst>
      <p:ext uri="{BB962C8B-B14F-4D97-AF65-F5344CB8AC3E}">
        <p14:creationId xmlns:p14="http://schemas.microsoft.com/office/powerpoint/2010/main" val="2646168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6EB961-30F0-064E-8604-71A11BE6FCF5}" type="slidenum">
              <a:rPr lang="en-US" smtClean="0"/>
              <a:t>25</a:t>
            </a:fld>
            <a:endParaRPr lang="en-US"/>
          </a:p>
        </p:txBody>
      </p:sp>
    </p:spTree>
    <p:extLst>
      <p:ext uri="{BB962C8B-B14F-4D97-AF65-F5344CB8AC3E}">
        <p14:creationId xmlns:p14="http://schemas.microsoft.com/office/powerpoint/2010/main" val="4184931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6EB961-30F0-064E-8604-71A11BE6FCF5}" type="slidenum">
              <a:rPr lang="en-US" smtClean="0"/>
              <a:t>26</a:t>
            </a:fld>
            <a:endParaRPr lang="en-US"/>
          </a:p>
        </p:txBody>
      </p:sp>
    </p:spTree>
    <p:extLst>
      <p:ext uri="{BB962C8B-B14F-4D97-AF65-F5344CB8AC3E}">
        <p14:creationId xmlns:p14="http://schemas.microsoft.com/office/powerpoint/2010/main" val="2127673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6EB961-30F0-064E-8604-71A11BE6FCF5}" type="slidenum">
              <a:rPr lang="en-US" smtClean="0"/>
              <a:t>27</a:t>
            </a:fld>
            <a:endParaRPr lang="en-US"/>
          </a:p>
        </p:txBody>
      </p:sp>
    </p:spTree>
    <p:extLst>
      <p:ext uri="{BB962C8B-B14F-4D97-AF65-F5344CB8AC3E}">
        <p14:creationId xmlns:p14="http://schemas.microsoft.com/office/powerpoint/2010/main" val="2161882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6EB961-30F0-064E-8604-71A11BE6FCF5}" type="slidenum">
              <a:rPr lang="en-US" smtClean="0"/>
              <a:t>28</a:t>
            </a:fld>
            <a:endParaRPr lang="en-US"/>
          </a:p>
        </p:txBody>
      </p:sp>
    </p:spTree>
    <p:extLst>
      <p:ext uri="{BB962C8B-B14F-4D97-AF65-F5344CB8AC3E}">
        <p14:creationId xmlns:p14="http://schemas.microsoft.com/office/powerpoint/2010/main" val="11785432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6EB961-30F0-064E-8604-71A11BE6FCF5}" type="slidenum">
              <a:rPr lang="en-US" smtClean="0"/>
              <a:t>29</a:t>
            </a:fld>
            <a:endParaRPr lang="en-US"/>
          </a:p>
        </p:txBody>
      </p:sp>
    </p:spTree>
    <p:extLst>
      <p:ext uri="{BB962C8B-B14F-4D97-AF65-F5344CB8AC3E}">
        <p14:creationId xmlns:p14="http://schemas.microsoft.com/office/powerpoint/2010/main" val="1825335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continue working to strengthen A&amp;P Assembly Meeting organization and ensure we are operating in alignment with our constitution, we will transition to conducting our meetings in accordance with Roberts Rules of Order Newly Revised.  Our goal in doing this is to promote clarity and efficiency in how we discuss and make decisions.  Roberts Rules provides a structured process that ensures every member has an opportunity to be heard while helping our meetings stay organized and productive.  Throughout today’s meeting, we ask all assembly members to raise their hand and be acknowledged prior to speaking.  You are also encouraged to post questions to our speakers using the Q&amp;A format.  </a:t>
            </a:r>
          </a:p>
          <a:p>
            <a:endParaRPr lang="en-US" dirty="0"/>
          </a:p>
          <a:p>
            <a:endParaRPr lang="en-US" dirty="0"/>
          </a:p>
          <a:p>
            <a:r>
              <a:rPr lang="en-US" dirty="0"/>
              <a:t>Auburn Student Government Association announced their newest major representatives of the student body.  We’re excited to welcome Willis Orr as President, Lilly Pool as Vice President, Jackson Morse as Treasurer and Riley Johnson as Miss Auburn.  </a:t>
            </a:r>
          </a:p>
        </p:txBody>
      </p:sp>
      <p:sp>
        <p:nvSpPr>
          <p:cNvPr id="4" name="Slide Number Placeholder 3"/>
          <p:cNvSpPr>
            <a:spLocks noGrp="1"/>
          </p:cNvSpPr>
          <p:nvPr>
            <p:ph type="sldNum" sz="quarter" idx="5"/>
          </p:nvPr>
        </p:nvSpPr>
        <p:spPr/>
        <p:txBody>
          <a:bodyPr/>
          <a:lstStyle/>
          <a:p>
            <a:fld id="{326EB961-30F0-064E-8604-71A11BE6FCF5}" type="slidenum">
              <a:rPr lang="en-US" smtClean="0"/>
              <a:t>3</a:t>
            </a:fld>
            <a:endParaRPr lang="en-US"/>
          </a:p>
        </p:txBody>
      </p:sp>
    </p:spTree>
    <p:extLst>
      <p:ext uri="{BB962C8B-B14F-4D97-AF65-F5344CB8AC3E}">
        <p14:creationId xmlns:p14="http://schemas.microsoft.com/office/powerpoint/2010/main" val="3813490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6EB961-30F0-064E-8604-71A11BE6FCF5}" type="slidenum">
              <a:rPr lang="en-US" smtClean="0"/>
              <a:t>30</a:t>
            </a:fld>
            <a:endParaRPr lang="en-US"/>
          </a:p>
        </p:txBody>
      </p:sp>
    </p:spTree>
    <p:extLst>
      <p:ext uri="{BB962C8B-B14F-4D97-AF65-F5344CB8AC3E}">
        <p14:creationId xmlns:p14="http://schemas.microsoft.com/office/powerpoint/2010/main" val="9065380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826B3-E0CD-D44F-AE74-A2085467BE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29A375-CF2B-0E06-0B2F-5F72C56A8F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3FD025-EFFF-D9E4-CA60-6275343C1C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D8E33C-62EE-5F33-C5C8-D4B352CB98A4}"/>
              </a:ext>
            </a:extLst>
          </p:cNvPr>
          <p:cNvSpPr>
            <a:spLocks noGrp="1"/>
          </p:cNvSpPr>
          <p:nvPr>
            <p:ph type="sldNum" sz="quarter" idx="5"/>
          </p:nvPr>
        </p:nvSpPr>
        <p:spPr/>
        <p:txBody>
          <a:bodyPr/>
          <a:lstStyle/>
          <a:p>
            <a:fld id="{326EB961-30F0-064E-8604-71A11BE6FCF5}" type="slidenum">
              <a:rPr lang="en-US" smtClean="0"/>
              <a:t>31</a:t>
            </a:fld>
            <a:endParaRPr lang="en-US"/>
          </a:p>
        </p:txBody>
      </p:sp>
    </p:spTree>
    <p:extLst>
      <p:ext uri="{BB962C8B-B14F-4D97-AF65-F5344CB8AC3E}">
        <p14:creationId xmlns:p14="http://schemas.microsoft.com/office/powerpoint/2010/main" val="23736722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5768B-75B6-CC84-59B7-114BACBECA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B05E22-2D2D-2265-203B-E3CACEDA79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1651B9-05CC-7081-D071-F91135632B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20BF75-CFDE-5FF7-E188-FBCE03A4E81B}"/>
              </a:ext>
            </a:extLst>
          </p:cNvPr>
          <p:cNvSpPr>
            <a:spLocks noGrp="1"/>
          </p:cNvSpPr>
          <p:nvPr>
            <p:ph type="sldNum" sz="quarter" idx="5"/>
          </p:nvPr>
        </p:nvSpPr>
        <p:spPr/>
        <p:txBody>
          <a:bodyPr/>
          <a:lstStyle/>
          <a:p>
            <a:fld id="{326EB961-30F0-064E-8604-71A11BE6FCF5}" type="slidenum">
              <a:rPr lang="en-US" smtClean="0"/>
              <a:t>32</a:t>
            </a:fld>
            <a:endParaRPr lang="en-US"/>
          </a:p>
        </p:txBody>
      </p:sp>
    </p:spTree>
    <p:extLst>
      <p:ext uri="{BB962C8B-B14F-4D97-AF65-F5344CB8AC3E}">
        <p14:creationId xmlns:p14="http://schemas.microsoft.com/office/powerpoint/2010/main" val="36082650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482FB-903A-254C-9661-1444033CE0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8920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6EB961-30F0-064E-8604-71A11BE6FCF5}" type="slidenum">
              <a:rPr lang="en-US" smtClean="0"/>
              <a:t>45</a:t>
            </a:fld>
            <a:endParaRPr lang="en-US"/>
          </a:p>
        </p:txBody>
      </p:sp>
    </p:spTree>
    <p:extLst>
      <p:ext uri="{BB962C8B-B14F-4D97-AF65-F5344CB8AC3E}">
        <p14:creationId xmlns:p14="http://schemas.microsoft.com/office/powerpoint/2010/main" val="22109390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6EB961-30F0-064E-8604-71A11BE6FCF5}" type="slidenum">
              <a:rPr lang="en-US" smtClean="0"/>
              <a:t>46</a:t>
            </a:fld>
            <a:endParaRPr lang="en-US"/>
          </a:p>
        </p:txBody>
      </p:sp>
    </p:spTree>
    <p:extLst>
      <p:ext uri="{BB962C8B-B14F-4D97-AF65-F5344CB8AC3E}">
        <p14:creationId xmlns:p14="http://schemas.microsoft.com/office/powerpoint/2010/main" val="3355930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Friday, February 13</a:t>
            </a:r>
            <a:r>
              <a:rPr lang="en-US" baseline="30000" dirty="0"/>
              <a:t>th</a:t>
            </a:r>
            <a:r>
              <a:rPr lang="en-US" dirty="0"/>
              <a:t>, Auburn’s Board of Trustees held their first meeting of 2026 on Auburn University at Montgomery’s campus.  As part of the meeting, The Audit and Compliance Committee, chaired by Billy Ainsworth, received a “clean bill” from PWC regarding the university’s financial statements.  President Roberts also shared that Auburn University has been recognized by FORBES as a top 100 best large employers in 2026.  </a:t>
            </a:r>
          </a:p>
        </p:txBody>
      </p:sp>
      <p:sp>
        <p:nvSpPr>
          <p:cNvPr id="4" name="Slide Number Placeholder 3"/>
          <p:cNvSpPr>
            <a:spLocks noGrp="1"/>
          </p:cNvSpPr>
          <p:nvPr>
            <p:ph type="sldNum" sz="quarter" idx="5"/>
          </p:nvPr>
        </p:nvSpPr>
        <p:spPr/>
        <p:txBody>
          <a:bodyPr/>
          <a:lstStyle/>
          <a:p>
            <a:fld id="{326EB961-30F0-064E-8604-71A11BE6FCF5}" type="slidenum">
              <a:rPr lang="en-US" smtClean="0"/>
              <a:t>4</a:t>
            </a:fld>
            <a:endParaRPr lang="en-US"/>
          </a:p>
        </p:txBody>
      </p:sp>
    </p:spTree>
    <p:extLst>
      <p:ext uri="{BB962C8B-B14F-4D97-AF65-F5344CB8AC3E}">
        <p14:creationId xmlns:p14="http://schemas.microsoft.com/office/powerpoint/2010/main" val="3244051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https://auburn.edu/academic/provost/america250/</a:t>
            </a:r>
          </a:p>
          <a:p>
            <a:endParaRPr lang="en-US" dirty="0"/>
          </a:p>
          <a:p>
            <a:r>
              <a:rPr lang="en-US" dirty="0"/>
              <a:t>Throughout 2026, in honor of the 250</a:t>
            </a:r>
            <a:r>
              <a:rPr lang="en-US" baseline="30000" dirty="0"/>
              <a:t>th</a:t>
            </a:r>
            <a:r>
              <a:rPr lang="en-US" dirty="0"/>
              <a:t> anniversary of our nation, the university will host events and offer opportunities to reflect on the ideals that shaped the United States and continue to influence civic life and democratic institutions.  The office of the provost has prepared a website to continuously update employees, students and the general public on upcoming events.  The first signature speaker series is March 30</a:t>
            </a:r>
            <a:r>
              <a:rPr lang="en-US" baseline="30000" dirty="0"/>
              <a:t>th</a:t>
            </a:r>
            <a:r>
              <a:rPr lang="en-US" dirty="0"/>
              <a:t> at GPAC, featuring Secretary </a:t>
            </a:r>
            <a:r>
              <a:rPr lang="en-US" dirty="0" err="1"/>
              <a:t>Condoleeza</a:t>
            </a:r>
            <a:r>
              <a:rPr lang="en-US" dirty="0"/>
              <a:t> Rice and Commentator Margaret Hoover.  The QR code on this slide will direct you to GPAC’s ticket link to reserve your ticket.  </a:t>
            </a:r>
          </a:p>
        </p:txBody>
      </p:sp>
      <p:sp>
        <p:nvSpPr>
          <p:cNvPr id="4" name="Slide Number Placeholder 3"/>
          <p:cNvSpPr>
            <a:spLocks noGrp="1"/>
          </p:cNvSpPr>
          <p:nvPr>
            <p:ph type="sldNum" sz="quarter" idx="5"/>
          </p:nvPr>
        </p:nvSpPr>
        <p:spPr/>
        <p:txBody>
          <a:bodyPr/>
          <a:lstStyle/>
          <a:p>
            <a:fld id="{326EB961-30F0-064E-8604-71A11BE6FCF5}" type="slidenum">
              <a:rPr lang="en-US" smtClean="0"/>
              <a:t>5</a:t>
            </a:fld>
            <a:endParaRPr lang="en-US"/>
          </a:p>
        </p:txBody>
      </p:sp>
    </p:spTree>
    <p:extLst>
      <p:ext uri="{BB962C8B-B14F-4D97-AF65-F5344CB8AC3E}">
        <p14:creationId xmlns:p14="http://schemas.microsoft.com/office/powerpoint/2010/main" val="3567362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702A6-EE87-A5D3-7786-8F7B95DFCE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3366E0-A457-9C18-2DF1-484950A878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06D160-4FA8-7BB5-6620-B7F8B01DF60C}"/>
              </a:ext>
            </a:extLst>
          </p:cNvPr>
          <p:cNvSpPr>
            <a:spLocks noGrp="1"/>
          </p:cNvSpPr>
          <p:nvPr>
            <p:ph type="body" idx="1"/>
          </p:nvPr>
        </p:nvSpPr>
        <p:spPr/>
        <p:txBody>
          <a:bodyPr/>
          <a:lstStyle/>
          <a:p>
            <a:r>
              <a:rPr lang="en-US" dirty="0"/>
              <a:t>Deepa, can you please confirm that we have reached the necessary 50% to establish a quorum?  The meeting minutes from our January 2026 meeting can be found on the A&amp;P Assembly website.  Do I have any amendments to the minutes?  If none, the minutes are approved. </a:t>
            </a:r>
          </a:p>
        </p:txBody>
      </p:sp>
      <p:sp>
        <p:nvSpPr>
          <p:cNvPr id="4" name="Slide Number Placeholder 3">
            <a:extLst>
              <a:ext uri="{FF2B5EF4-FFF2-40B4-BE49-F238E27FC236}">
                <a16:creationId xmlns:a16="http://schemas.microsoft.com/office/drawing/2014/main" id="{C9A66442-84DF-E2F7-DA57-D35AF48503E9}"/>
              </a:ext>
            </a:extLst>
          </p:cNvPr>
          <p:cNvSpPr>
            <a:spLocks noGrp="1"/>
          </p:cNvSpPr>
          <p:nvPr>
            <p:ph type="sldNum" sz="quarter" idx="5"/>
          </p:nvPr>
        </p:nvSpPr>
        <p:spPr/>
        <p:txBody>
          <a:bodyPr/>
          <a:lstStyle/>
          <a:p>
            <a:fld id="{326EB961-30F0-064E-8604-71A11BE6FCF5}" type="slidenum">
              <a:rPr lang="en-US" smtClean="0"/>
              <a:t>6</a:t>
            </a:fld>
            <a:endParaRPr lang="en-US"/>
          </a:p>
        </p:txBody>
      </p:sp>
    </p:spTree>
    <p:extLst>
      <p:ext uri="{BB962C8B-B14F-4D97-AF65-F5344CB8AC3E}">
        <p14:creationId xmlns:p14="http://schemas.microsoft.com/office/powerpoint/2010/main" val="2413372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71347-DB2B-9191-878E-67E25B0FF4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C2AEFC-9AB0-02F5-6E58-2EFAFD6DD8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AA1C3A-F6B9-2C32-988E-A8C166769C53}"/>
              </a:ext>
            </a:extLst>
          </p:cNvPr>
          <p:cNvSpPr>
            <a:spLocks noGrp="1"/>
          </p:cNvSpPr>
          <p:nvPr>
            <p:ph type="body" idx="1"/>
          </p:nvPr>
        </p:nvSpPr>
        <p:spPr/>
        <p:txBody>
          <a:bodyPr/>
          <a:lstStyle/>
          <a:p>
            <a:r>
              <a:rPr lang="en-US" dirty="0"/>
              <a:t>Our first committee update will be presented by our Welfare Committee.  Laura, you have the floor.</a:t>
            </a:r>
          </a:p>
        </p:txBody>
      </p:sp>
      <p:sp>
        <p:nvSpPr>
          <p:cNvPr id="4" name="Slide Number Placeholder 3">
            <a:extLst>
              <a:ext uri="{FF2B5EF4-FFF2-40B4-BE49-F238E27FC236}">
                <a16:creationId xmlns:a16="http://schemas.microsoft.com/office/drawing/2014/main" id="{C48079DF-53E0-A538-A83E-6C6E0397074A}"/>
              </a:ext>
            </a:extLst>
          </p:cNvPr>
          <p:cNvSpPr>
            <a:spLocks noGrp="1"/>
          </p:cNvSpPr>
          <p:nvPr>
            <p:ph type="sldNum" sz="quarter" idx="5"/>
          </p:nvPr>
        </p:nvSpPr>
        <p:spPr/>
        <p:txBody>
          <a:bodyPr/>
          <a:lstStyle/>
          <a:p>
            <a:fld id="{326EB961-30F0-064E-8604-71A11BE6FCF5}" type="slidenum">
              <a:rPr lang="en-US" smtClean="0"/>
              <a:t>7</a:t>
            </a:fld>
            <a:endParaRPr lang="en-US"/>
          </a:p>
        </p:txBody>
      </p:sp>
    </p:spTree>
    <p:extLst>
      <p:ext uri="{BB962C8B-B14F-4D97-AF65-F5344CB8AC3E}">
        <p14:creationId xmlns:p14="http://schemas.microsoft.com/office/powerpoint/2010/main" val="323327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6EB961-30F0-064E-8604-71A11BE6FCF5}" type="slidenum">
              <a:rPr lang="en-US" smtClean="0"/>
              <a:t>8</a:t>
            </a:fld>
            <a:endParaRPr lang="en-US"/>
          </a:p>
        </p:txBody>
      </p:sp>
    </p:spTree>
    <p:extLst>
      <p:ext uri="{BB962C8B-B14F-4D97-AF65-F5344CB8AC3E}">
        <p14:creationId xmlns:p14="http://schemas.microsoft.com/office/powerpoint/2010/main" val="2450859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6EB961-30F0-064E-8604-71A11BE6FCF5}" type="slidenum">
              <a:rPr lang="en-US" smtClean="0"/>
              <a:t>9</a:t>
            </a:fld>
            <a:endParaRPr lang="en-US"/>
          </a:p>
        </p:txBody>
      </p:sp>
    </p:spTree>
    <p:extLst>
      <p:ext uri="{BB962C8B-B14F-4D97-AF65-F5344CB8AC3E}">
        <p14:creationId xmlns:p14="http://schemas.microsoft.com/office/powerpoint/2010/main" val="1069392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1.jpe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2.jpe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4.jpe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7.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emf"/><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8.xml"/><Relationship Id="rId4" Type="http://schemas.openxmlformats.org/officeDocument/2006/relationships/image" Target="../media/image8.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8.xml"/><Relationship Id="rId4" Type="http://schemas.openxmlformats.org/officeDocument/2006/relationships/image" Target="../media/image29.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1.jpe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1.jpe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1.jpe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1A4130-0C21-80D4-B34A-8192244A17D1}"/>
              </a:ext>
            </a:extLst>
          </p:cNvPr>
          <p:cNvSpPr>
            <a:spLocks noGrp="1"/>
          </p:cNvSpPr>
          <p:nvPr>
            <p:ph type="dt" sz="half" idx="10"/>
          </p:nvPr>
        </p:nvSpPr>
        <p:spPr/>
        <p:txBody>
          <a:bodyPr/>
          <a:lstStyle>
            <a:lvl1pPr>
              <a:defRPr/>
            </a:lvl1pPr>
          </a:lstStyle>
          <a:p>
            <a:pPr>
              <a:defRPr/>
            </a:pPr>
            <a:fld id="{1576DFDD-AD0B-9748-AEFD-95DE850E56FE}" type="datetimeFigureOut">
              <a:rPr lang="en-US"/>
              <a:pPr>
                <a:defRPr/>
              </a:pPr>
              <a:t>2/18/2026</a:t>
            </a:fld>
            <a:endParaRPr lang="en-US"/>
          </a:p>
        </p:txBody>
      </p:sp>
      <p:sp>
        <p:nvSpPr>
          <p:cNvPr id="5" name="Footer Placeholder 4">
            <a:extLst>
              <a:ext uri="{FF2B5EF4-FFF2-40B4-BE49-F238E27FC236}">
                <a16:creationId xmlns:a16="http://schemas.microsoft.com/office/drawing/2014/main" id="{8B791380-ED35-B8A9-CFB6-79923CD983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EDF5E57-5929-E76F-753D-31AD309D446A}"/>
              </a:ext>
            </a:extLst>
          </p:cNvPr>
          <p:cNvSpPr>
            <a:spLocks noGrp="1"/>
          </p:cNvSpPr>
          <p:nvPr>
            <p:ph type="sldNum" sz="quarter" idx="12"/>
          </p:nvPr>
        </p:nvSpPr>
        <p:spPr/>
        <p:txBody>
          <a:bodyPr/>
          <a:lstStyle>
            <a:lvl1pPr>
              <a:defRPr/>
            </a:lvl1pPr>
          </a:lstStyle>
          <a:p>
            <a:pPr>
              <a:defRPr/>
            </a:pPr>
            <a:fld id="{A9505301-1C07-C643-8307-A291447CA8ED}" type="slidenum">
              <a:rPr lang="en-US"/>
              <a:pPr>
                <a:defRPr/>
              </a:pPr>
              <a:t>‹#›</a:t>
            </a:fld>
            <a:endParaRPr lang="en-US"/>
          </a:p>
        </p:txBody>
      </p:sp>
    </p:spTree>
    <p:extLst>
      <p:ext uri="{BB962C8B-B14F-4D97-AF65-F5344CB8AC3E}">
        <p14:creationId xmlns:p14="http://schemas.microsoft.com/office/powerpoint/2010/main" val="385116764"/>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C84B93-6D7E-56D2-D038-A058BD698572}"/>
              </a:ext>
            </a:extLst>
          </p:cNvPr>
          <p:cNvSpPr>
            <a:spLocks noGrp="1"/>
          </p:cNvSpPr>
          <p:nvPr>
            <p:ph type="dt" sz="half" idx="10"/>
          </p:nvPr>
        </p:nvSpPr>
        <p:spPr/>
        <p:txBody>
          <a:bodyPr/>
          <a:lstStyle>
            <a:lvl1pPr>
              <a:defRPr/>
            </a:lvl1pPr>
          </a:lstStyle>
          <a:p>
            <a:pPr>
              <a:defRPr/>
            </a:pPr>
            <a:fld id="{337DCC6F-40E8-2C4A-9987-063A44614D9B}" type="datetimeFigureOut">
              <a:rPr lang="en-US"/>
              <a:pPr>
                <a:defRPr/>
              </a:pPr>
              <a:t>2/18/2026</a:t>
            </a:fld>
            <a:endParaRPr lang="en-US"/>
          </a:p>
        </p:txBody>
      </p:sp>
      <p:sp>
        <p:nvSpPr>
          <p:cNvPr id="5" name="Footer Placeholder 4">
            <a:extLst>
              <a:ext uri="{FF2B5EF4-FFF2-40B4-BE49-F238E27FC236}">
                <a16:creationId xmlns:a16="http://schemas.microsoft.com/office/drawing/2014/main" id="{5344DAA0-3F56-7B15-2000-87BD702F77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24F19F5-B7FE-B06B-B479-52A462E19FFD}"/>
              </a:ext>
            </a:extLst>
          </p:cNvPr>
          <p:cNvSpPr>
            <a:spLocks noGrp="1"/>
          </p:cNvSpPr>
          <p:nvPr>
            <p:ph type="sldNum" sz="quarter" idx="12"/>
          </p:nvPr>
        </p:nvSpPr>
        <p:spPr/>
        <p:txBody>
          <a:bodyPr/>
          <a:lstStyle>
            <a:lvl1pPr>
              <a:defRPr/>
            </a:lvl1pPr>
          </a:lstStyle>
          <a:p>
            <a:pPr>
              <a:defRPr/>
            </a:pPr>
            <a:fld id="{21488A4F-456C-CA45-88C5-72142581C8EA}" type="slidenum">
              <a:rPr lang="en-US"/>
              <a:pPr>
                <a:defRPr/>
              </a:pPr>
              <a:t>‹#›</a:t>
            </a:fld>
            <a:endParaRPr lang="en-US"/>
          </a:p>
        </p:txBody>
      </p:sp>
    </p:spTree>
    <p:extLst>
      <p:ext uri="{BB962C8B-B14F-4D97-AF65-F5344CB8AC3E}">
        <p14:creationId xmlns:p14="http://schemas.microsoft.com/office/powerpoint/2010/main" val="3495129154"/>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Blank +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dirty="0"/>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12630818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2_Blank +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226CDB-2B4E-C514-6F13-F2A8051DBFA7}"/>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 name="Footer Placeholder 1">
            <a:extLst>
              <a:ext uri="{FF2B5EF4-FFF2-40B4-BE49-F238E27FC236}">
                <a16:creationId xmlns:a16="http://schemas.microsoft.com/office/drawing/2014/main" id="{A0FBB374-4D4D-FFBD-2D6A-34F7881C1277}"/>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91F65725-F09F-FB0F-D5EF-0F1E2B66A56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4" name="Picture 3">
            <a:extLst>
              <a:ext uri="{FF2B5EF4-FFF2-40B4-BE49-F238E27FC236}">
                <a16:creationId xmlns:a16="http://schemas.microsoft.com/office/drawing/2014/main" id="{45B55D06-16AC-E425-A685-8456067A2A0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6337" t="-1" r="-1" b="-546"/>
          <a:stretch/>
        </p:blipFill>
        <p:spPr>
          <a:xfrm>
            <a:off x="0" y="278942"/>
            <a:ext cx="5485685" cy="457647"/>
          </a:xfrm>
          <a:prstGeom prst="rect">
            <a:avLst/>
          </a:prstGeom>
        </p:spPr>
      </p:pic>
    </p:spTree>
    <p:extLst>
      <p:ext uri="{BB962C8B-B14F-4D97-AF65-F5344CB8AC3E}">
        <p14:creationId xmlns:p14="http://schemas.microsoft.com/office/powerpoint/2010/main" val="125544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FBB374-4D4D-FFBD-2D6A-34F7881C1277}"/>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91F65725-F09F-FB0F-D5EF-0F1E2B66A56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a:extLst>
              <a:ext uri="{FF2B5EF4-FFF2-40B4-BE49-F238E27FC236}">
                <a16:creationId xmlns:a16="http://schemas.microsoft.com/office/drawing/2014/main" id="{F3C8C599-03C8-99E9-6F9B-7C8FCFDC759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337" t="-1" r="-1" b="-546"/>
          <a:stretch/>
        </p:blipFill>
        <p:spPr>
          <a:xfrm>
            <a:off x="0" y="278942"/>
            <a:ext cx="5485685" cy="457647"/>
          </a:xfrm>
          <a:prstGeom prst="rect">
            <a:avLst/>
          </a:prstGeom>
        </p:spPr>
      </p:pic>
    </p:spTree>
    <p:extLst>
      <p:ext uri="{BB962C8B-B14F-4D97-AF65-F5344CB8AC3E}">
        <p14:creationId xmlns:p14="http://schemas.microsoft.com/office/powerpoint/2010/main" val="149644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2_Title Slide + Image">
    <p:bg>
      <p:bgPr>
        <a:solidFill>
          <a:srgbClr val="FFFFFF"/>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78534D9C-C611-CAA2-1AED-EF6768251803}"/>
              </a:ext>
            </a:extLst>
          </p:cNvPr>
          <p:cNvSpPr>
            <a:spLocks noGrp="1"/>
          </p:cNvSpPr>
          <p:nvPr>
            <p:ph type="pic" sz="quarter" idx="12"/>
          </p:nvPr>
        </p:nvSpPr>
        <p:spPr>
          <a:xfrm>
            <a:off x="0" y="0"/>
            <a:ext cx="12192000" cy="6858000"/>
          </a:xfrm>
        </p:spPr>
        <p:txBody>
          <a:bodyPr/>
          <a:lstStyle/>
          <a:p>
            <a:endParaRPr lang="en-US"/>
          </a:p>
        </p:txBody>
      </p:sp>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64713"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chemeClr val="bg1"/>
                </a:solidFill>
                <a:ea typeface="+mn-ea"/>
                <a:cs typeface="+mn-cs"/>
              </a:defRPr>
            </a:lvl1pPr>
          </a:lstStyle>
          <a:p>
            <a:pPr marL="0" lvl="0"/>
            <a:r>
              <a:rPr lang="en-US" dirty="0"/>
              <a:t>avenir next </a:t>
            </a:r>
            <a:r>
              <a:rPr lang="en-US" dirty="0" err="1"/>
              <a:t>lt</a:t>
            </a:r>
            <a:r>
              <a:rPr lang="en-US" dirty="0"/>
              <a:t> pro, demi, 36 </a:t>
            </a:r>
            <a:r>
              <a:rPr lang="en-US" dirty="0" err="1"/>
              <a:t>pt</a:t>
            </a:r>
            <a:r>
              <a:rPr lang="en-US" dirty="0"/>
              <a:t>, dark blue, ALL CAPS</a:t>
            </a:r>
          </a:p>
        </p:txBody>
      </p:sp>
      <p:pic>
        <p:nvPicPr>
          <p:cNvPr id="5" name="Picture 4" descr="Logo&#10;&#10;Description automatically generated">
            <a:extLst>
              <a:ext uri="{FF2B5EF4-FFF2-40B4-BE49-F238E27FC236}">
                <a16:creationId xmlns:a16="http://schemas.microsoft.com/office/drawing/2014/main" id="{CEB840BA-3B33-0DCD-EED2-837A52428FEA}"/>
              </a:ext>
            </a:extLst>
          </p:cNvPr>
          <p:cNvPicPr>
            <a:picLocks noChangeAspect="1"/>
          </p:cNvPicPr>
          <p:nvPr userDrawn="1"/>
        </p:nvPicPr>
        <p:blipFill>
          <a:blip r:embed="rId2"/>
          <a:stretch>
            <a:fillRect/>
          </a:stretch>
        </p:blipFill>
        <p:spPr>
          <a:xfrm>
            <a:off x="852162" y="4981011"/>
            <a:ext cx="2060389" cy="1375830"/>
          </a:xfrm>
          <a:prstGeom prst="rect">
            <a:avLst/>
          </a:prstGeom>
        </p:spPr>
      </p:pic>
      <p:sp>
        <p:nvSpPr>
          <p:cNvPr id="7" name="Text Placeholder 8">
            <a:extLst>
              <a:ext uri="{FF2B5EF4-FFF2-40B4-BE49-F238E27FC236}">
                <a16:creationId xmlns:a16="http://schemas.microsoft.com/office/drawing/2014/main" id="{34458FDB-DDB7-9B61-24FC-7FCBA62ED078}"/>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Subtitle — Avenir Next LT Pro, Demi, 18 PT, Orange, all caps</a:t>
            </a:r>
          </a:p>
        </p:txBody>
      </p:sp>
    </p:spTree>
    <p:extLst>
      <p:ext uri="{BB962C8B-B14F-4D97-AF65-F5344CB8AC3E}">
        <p14:creationId xmlns:p14="http://schemas.microsoft.com/office/powerpoint/2010/main" val="1883758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ED4304-CAAD-1FA4-74AD-B7475E5510F2}"/>
              </a:ext>
            </a:extLst>
          </p:cNvPr>
          <p:cNvSpPr>
            <a:spLocks noGrp="1"/>
          </p:cNvSpPr>
          <p:nvPr>
            <p:ph type="dt" sz="half" idx="10"/>
          </p:nvPr>
        </p:nvSpPr>
        <p:spPr/>
        <p:txBody>
          <a:bodyPr/>
          <a:lstStyle>
            <a:lvl1pPr>
              <a:defRPr/>
            </a:lvl1pPr>
          </a:lstStyle>
          <a:p>
            <a:pPr>
              <a:defRPr/>
            </a:pPr>
            <a:fld id="{A87EE2DD-4950-5943-894F-50034E75CB0C}" type="datetimeFigureOut">
              <a:rPr lang="en-US"/>
              <a:pPr>
                <a:defRPr/>
              </a:pPr>
              <a:t>2/18/2026</a:t>
            </a:fld>
            <a:endParaRPr lang="en-US"/>
          </a:p>
        </p:txBody>
      </p:sp>
      <p:sp>
        <p:nvSpPr>
          <p:cNvPr id="5" name="Footer Placeholder 4">
            <a:extLst>
              <a:ext uri="{FF2B5EF4-FFF2-40B4-BE49-F238E27FC236}">
                <a16:creationId xmlns:a16="http://schemas.microsoft.com/office/drawing/2014/main" id="{C33A39B4-E156-DF7D-8DDF-7640B1DDB43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C271435-231F-8CE7-841F-438D2A67B46B}"/>
              </a:ext>
            </a:extLst>
          </p:cNvPr>
          <p:cNvSpPr>
            <a:spLocks noGrp="1"/>
          </p:cNvSpPr>
          <p:nvPr>
            <p:ph type="sldNum" sz="quarter" idx="12"/>
          </p:nvPr>
        </p:nvSpPr>
        <p:spPr/>
        <p:txBody>
          <a:bodyPr/>
          <a:lstStyle>
            <a:lvl1pPr>
              <a:defRPr/>
            </a:lvl1pPr>
          </a:lstStyle>
          <a:p>
            <a:pPr>
              <a:defRPr/>
            </a:pPr>
            <a:fld id="{61DAF363-9274-A947-ACEE-A082D9C80982}" type="slidenum">
              <a:rPr lang="en-US"/>
              <a:pPr>
                <a:defRPr/>
              </a:pPr>
              <a:t>‹#›</a:t>
            </a:fld>
            <a:endParaRPr lang="en-US"/>
          </a:p>
        </p:txBody>
      </p:sp>
    </p:spTree>
    <p:extLst>
      <p:ext uri="{BB962C8B-B14F-4D97-AF65-F5344CB8AC3E}">
        <p14:creationId xmlns:p14="http://schemas.microsoft.com/office/powerpoint/2010/main" val="4237135534"/>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dirty="0"/>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358517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aseline="0">
                <a:solidFill>
                  <a:schemeClr val="bg1"/>
                </a:solidFill>
              </a:defRPr>
            </a:lvl1pPr>
          </a:lstStyle>
          <a:p>
            <a:r>
              <a:rPr lang="en-US" dirty="0"/>
              <a:t>INSERT TITLE OF PRESENTATION HERE</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17565"/>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46682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10" name="Picture 9" descr="A picture containing light, drawing&#10;&#10;Description automatically generated">
            <a:extLst>
              <a:ext uri="{FF2B5EF4-FFF2-40B4-BE49-F238E27FC236}">
                <a16:creationId xmlns:a16="http://schemas.microsoft.com/office/drawing/2014/main" id="{06B9A911-4C44-D04B-A6AC-48BEB9E92860}"/>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2" name="Picture 11">
            <a:extLst>
              <a:ext uri="{FF2B5EF4-FFF2-40B4-BE49-F238E27FC236}">
                <a16:creationId xmlns:a16="http://schemas.microsoft.com/office/drawing/2014/main" id="{05EC4291-2ABB-9942-8524-4850217E535F}"/>
              </a:ext>
            </a:extLst>
          </p:cNvPr>
          <p:cNvPicPr>
            <a:picLocks noChangeAspect="1"/>
          </p:cNvPicPr>
          <p:nvPr userDrawn="1"/>
        </p:nvPicPr>
        <p:blipFill>
          <a:blip r:embed="rId4">
            <a:extLst>
              <a:ext uri="{96DAC541-7B7A-43D3-8B79-37D633B846F1}">
                <asvg:svgBlip xmlns:asvg="http://schemas.microsoft.com/office/drawing/2016/SVG/main" r:embed="rId5"/>
              </a:ext>
            </a:extLst>
          </a:blip>
          <a:srcRect t="401" b="401"/>
          <a:stretch/>
        </p:blipFill>
        <p:spPr>
          <a:xfrm>
            <a:off x="5667697" y="5781991"/>
            <a:ext cx="821437" cy="706204"/>
          </a:xfrm>
          <a:prstGeom prst="rect">
            <a:avLst/>
          </a:prstGeom>
        </p:spPr>
      </p:pic>
    </p:spTree>
    <p:extLst>
      <p:ext uri="{BB962C8B-B14F-4D97-AF65-F5344CB8AC3E}">
        <p14:creationId xmlns:p14="http://schemas.microsoft.com/office/powerpoint/2010/main" val="373180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 Vertic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dirty="0"/>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3" name="Picture 2" descr="Logo&#10;&#10;Description automatically generated">
            <a:extLst>
              <a:ext uri="{FF2B5EF4-FFF2-40B4-BE49-F238E27FC236}">
                <a16:creationId xmlns:a16="http://schemas.microsoft.com/office/drawing/2014/main" id="{045685C6-F867-AEEE-995E-CF415D3BF345}"/>
              </a:ext>
            </a:extLst>
          </p:cNvPr>
          <p:cNvPicPr>
            <a:picLocks noChangeAspect="1"/>
          </p:cNvPicPr>
          <p:nvPr userDrawn="1"/>
        </p:nvPicPr>
        <p:blipFill>
          <a:blip r:embed="rId3"/>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291046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 Horizont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dirty="0"/>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04020BCF-D8A9-4821-8C19-5471D706D883}"/>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203529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Orange)">
    <p:spTree>
      <p:nvGrpSpPr>
        <p:cNvPr id="1" name=""/>
        <p:cNvGrpSpPr/>
        <p:nvPr/>
      </p:nvGrpSpPr>
      <p:grpSpPr>
        <a:xfrm>
          <a:off x="0" y="0"/>
          <a:ext cx="0" cy="0"/>
          <a:chOff x="0" y="0"/>
          <a:chExt cx="0" cy="0"/>
        </a:xfrm>
      </p:grpSpPr>
      <p:pic>
        <p:nvPicPr>
          <p:cNvPr id="14" name="Picture 13" descr="A picture containing dark, light, night sky&#10;&#10;Description automatically generated">
            <a:extLst>
              <a:ext uri="{FF2B5EF4-FFF2-40B4-BE49-F238E27FC236}">
                <a16:creationId xmlns:a16="http://schemas.microsoft.com/office/drawing/2014/main" id="{72B09A68-5798-4340-9B8F-CC807289C73B}"/>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2" name="Title 1">
            <a:extLst>
              <a:ext uri="{FF2B5EF4-FFF2-40B4-BE49-F238E27FC236}">
                <a16:creationId xmlns:a16="http://schemas.microsoft.com/office/drawing/2014/main" id="{AFADBBA8-BB2C-68E0-4966-C28408E7609F}"/>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accent2"/>
                </a:solidFill>
              </a:defRPr>
            </a:lvl1pPr>
          </a:lstStyle>
          <a:p>
            <a:r>
              <a:rPr lang="en-US" dirty="0"/>
              <a:t>DIVIDER — AVENIR NEXT LT PRO DEMI, 36 PT, Orange, caps</a:t>
            </a:r>
          </a:p>
        </p:txBody>
      </p:sp>
      <p:sp>
        <p:nvSpPr>
          <p:cNvPr id="4" name="Subtitle 2">
            <a:extLst>
              <a:ext uri="{FF2B5EF4-FFF2-40B4-BE49-F238E27FC236}">
                <a16:creationId xmlns:a16="http://schemas.microsoft.com/office/drawing/2014/main" id="{FB62AF44-2539-9ABA-5B94-BE413316B679}"/>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bg1"/>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B352F245-2667-1F1A-FA45-A163EF1FE7E6}"/>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211302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_Image + Horizont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158268"/>
            <a:ext cx="6013188" cy="2387600"/>
          </a:xfrm>
        </p:spPr>
        <p:txBody>
          <a:bodyPr anchor="b">
            <a:noAutofit/>
          </a:bodyPr>
          <a:lstStyle>
            <a:lvl1pPr algn="l">
              <a:defRPr sz="3600">
                <a:solidFill>
                  <a:schemeClr val="bg1"/>
                </a:solidFill>
              </a:defRPr>
            </a:lvl1pPr>
          </a:lstStyle>
          <a:p>
            <a:r>
              <a:rPr lang="en-US" dirty="0"/>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703214"/>
            <a:ext cx="6013188"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all CAPS</a:t>
            </a:r>
          </a:p>
        </p:txBody>
      </p:sp>
      <p:sp>
        <p:nvSpPr>
          <p:cNvPr id="72" name="Picture Placeholder 71">
            <a:extLst>
              <a:ext uri="{FF2B5EF4-FFF2-40B4-BE49-F238E27FC236}">
                <a16:creationId xmlns:a16="http://schemas.microsoft.com/office/drawing/2014/main" id="{AF88045B-87F0-0C87-2BCB-D7C92CB67D12}"/>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dirty="0"/>
          </a:p>
        </p:txBody>
      </p:sp>
      <p:pic>
        <p:nvPicPr>
          <p:cNvPr id="3" name="Picture 2" descr="Logo&#10;&#10;Description automatically generated">
            <a:extLst>
              <a:ext uri="{FF2B5EF4-FFF2-40B4-BE49-F238E27FC236}">
                <a16:creationId xmlns:a16="http://schemas.microsoft.com/office/drawing/2014/main" id="{4B1726D9-414A-E41E-057C-94AE4E484B79}"/>
              </a:ext>
            </a:extLst>
          </p:cNvPr>
          <p:cNvPicPr>
            <a:picLocks noChangeAspect="1"/>
          </p:cNvPicPr>
          <p:nvPr userDrawn="1"/>
        </p:nvPicPr>
        <p:blipFill>
          <a:blip r:embed="rId2"/>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103803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_Image + Vertic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391025"/>
            <a:ext cx="6013188" cy="2387600"/>
          </a:xfrm>
        </p:spPr>
        <p:txBody>
          <a:bodyPr anchor="b">
            <a:noAutofit/>
          </a:bodyPr>
          <a:lstStyle>
            <a:lvl1pPr algn="l">
              <a:defRPr sz="3600">
                <a:solidFill>
                  <a:srgbClr val="0B2341"/>
                </a:solidFill>
              </a:defRPr>
            </a:lvl1pPr>
          </a:lstStyle>
          <a:p>
            <a:r>
              <a:rPr lang="en-US" dirty="0"/>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935971"/>
            <a:ext cx="6013188" cy="827881"/>
          </a:xfrm>
        </p:spPr>
        <p:txBody>
          <a:bodyPr>
            <a:noAutofit/>
          </a:bodyPr>
          <a:lstStyle>
            <a:lvl1pPr marL="0" indent="0" algn="l">
              <a:buNone/>
              <a:defRPr lang="en-US" sz="1800" b="1" i="0" kern="1200" cap="all" spc="0" baseline="0" dirty="0">
                <a:solidFill>
                  <a:srgbClr val="E86100"/>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all CAPS</a:t>
            </a:r>
          </a:p>
        </p:txBody>
      </p:sp>
      <p:sp>
        <p:nvSpPr>
          <p:cNvPr id="3" name="Picture Placeholder 2">
            <a:extLst>
              <a:ext uri="{FF2B5EF4-FFF2-40B4-BE49-F238E27FC236}">
                <a16:creationId xmlns:a16="http://schemas.microsoft.com/office/drawing/2014/main" id="{76141FDD-EBCA-0F2D-C255-0C1B7FCB48EF}"/>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dirty="0"/>
          </a:p>
        </p:txBody>
      </p:sp>
      <p:pic>
        <p:nvPicPr>
          <p:cNvPr id="4" name="Picture 3" descr="Icon&#10;&#10;Description automatically generated">
            <a:extLst>
              <a:ext uri="{FF2B5EF4-FFF2-40B4-BE49-F238E27FC236}">
                <a16:creationId xmlns:a16="http://schemas.microsoft.com/office/drawing/2014/main" id="{4B815A73-A0E1-664B-E59D-DCFF50D36038}"/>
              </a:ext>
            </a:extLst>
          </p:cNvPr>
          <p:cNvPicPr>
            <a:picLocks noChangeAspect="1"/>
          </p:cNvPicPr>
          <p:nvPr userDrawn="1"/>
        </p:nvPicPr>
        <p:blipFill>
          <a:blip r:embed="rId2"/>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07283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tent With Icons (Oran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D05ADA-E156-0643-B183-FFE72FA07362}"/>
              </a:ext>
            </a:extLst>
          </p:cNvPr>
          <p:cNvSpPr>
            <a:spLocks noGrp="1"/>
          </p:cNvSpPr>
          <p:nvPr>
            <p:ph type="sldNum" sz="quarter" idx="12"/>
          </p:nvPr>
        </p:nvSpPr>
        <p:spPr>
          <a:xfrm>
            <a:off x="616649" y="6395203"/>
            <a:ext cx="407541" cy="365125"/>
          </a:xfrm>
          <a:prstGeom prst="rect">
            <a:avLst/>
          </a:prstGeom>
        </p:spPr>
        <p:txBody>
          <a:bodyPr/>
          <a:lstStyle>
            <a:lvl1pPr algn="r">
              <a:defRPr>
                <a:solidFill>
                  <a:srgbClr val="999999"/>
                </a:solidFill>
              </a:defRPr>
            </a:lvl1pPr>
          </a:lstStyle>
          <a:p>
            <a:fld id="{9564885F-477D-A14D-B2C1-5ECAF755F313}" type="slidenum">
              <a:rPr lang="en-US" smtClean="0"/>
              <a:pPr/>
              <a:t>‹#›</a:t>
            </a:fld>
            <a:endParaRPr lang="en-US" dirty="0"/>
          </a:p>
        </p:txBody>
      </p:sp>
      <p:sp>
        <p:nvSpPr>
          <p:cNvPr id="19" name="Oval 18">
            <a:extLst>
              <a:ext uri="{FF2B5EF4-FFF2-40B4-BE49-F238E27FC236}">
                <a16:creationId xmlns:a16="http://schemas.microsoft.com/office/drawing/2014/main" id="{669E0A95-0C53-4047-82CE-0598CA3A5F7B}"/>
              </a:ext>
            </a:extLst>
          </p:cNvPr>
          <p:cNvSpPr>
            <a:spLocks noChangeAspect="1"/>
          </p:cNvSpPr>
          <p:nvPr userDrawn="1"/>
        </p:nvSpPr>
        <p:spPr>
          <a:xfrm>
            <a:off x="1325939" y="40929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0" name="Oval 19">
            <a:extLst>
              <a:ext uri="{FF2B5EF4-FFF2-40B4-BE49-F238E27FC236}">
                <a16:creationId xmlns:a16="http://schemas.microsoft.com/office/drawing/2014/main" id="{9EA5C336-9855-E141-918F-0E89EE827690}"/>
              </a:ext>
            </a:extLst>
          </p:cNvPr>
          <p:cNvSpPr>
            <a:spLocks noChangeAspect="1"/>
          </p:cNvSpPr>
          <p:nvPr userDrawn="1"/>
        </p:nvSpPr>
        <p:spPr>
          <a:xfrm>
            <a:off x="1325939" y="160016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1" name="Oval 20">
            <a:extLst>
              <a:ext uri="{FF2B5EF4-FFF2-40B4-BE49-F238E27FC236}">
                <a16:creationId xmlns:a16="http://schemas.microsoft.com/office/drawing/2014/main" id="{29EA0B01-E266-E545-A750-4CBD0D03EDBD}"/>
              </a:ext>
            </a:extLst>
          </p:cNvPr>
          <p:cNvSpPr>
            <a:spLocks noChangeAspect="1"/>
          </p:cNvSpPr>
          <p:nvPr userDrawn="1"/>
        </p:nvSpPr>
        <p:spPr>
          <a:xfrm>
            <a:off x="1499660" y="1773881"/>
            <a:ext cx="1554480" cy="1554480"/>
          </a:xfrm>
          <a:prstGeom prst="ellipse">
            <a:avLst/>
          </a:prstGeom>
          <a:solidFill>
            <a:schemeClr val="accent3"/>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5A7B65ED-5F59-074C-B2D7-9F9B76C45DA3}"/>
              </a:ext>
            </a:extLst>
          </p:cNvPr>
          <p:cNvSpPr>
            <a:spLocks noChangeAspect="1"/>
          </p:cNvSpPr>
          <p:nvPr userDrawn="1"/>
        </p:nvSpPr>
        <p:spPr>
          <a:xfrm>
            <a:off x="1499660" y="4266645"/>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5" name="Picture Placeholder 7">
            <a:extLst>
              <a:ext uri="{FF2B5EF4-FFF2-40B4-BE49-F238E27FC236}">
                <a16:creationId xmlns:a16="http://schemas.microsoft.com/office/drawing/2014/main" id="{064CEFBA-6629-6046-B591-5AF03121D1DC}"/>
              </a:ext>
            </a:extLst>
          </p:cNvPr>
          <p:cNvSpPr>
            <a:spLocks noGrp="1"/>
          </p:cNvSpPr>
          <p:nvPr>
            <p:ph type="pic" sz="quarter" idx="20" hasCustomPrompt="1"/>
          </p:nvPr>
        </p:nvSpPr>
        <p:spPr>
          <a:xfrm>
            <a:off x="1499660" y="177388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26" name="Picture Placeholder 7">
            <a:extLst>
              <a:ext uri="{FF2B5EF4-FFF2-40B4-BE49-F238E27FC236}">
                <a16:creationId xmlns:a16="http://schemas.microsoft.com/office/drawing/2014/main" id="{267FBC05-7AF0-414F-977C-E66855B2438D}"/>
              </a:ext>
            </a:extLst>
          </p:cNvPr>
          <p:cNvSpPr>
            <a:spLocks noGrp="1"/>
          </p:cNvSpPr>
          <p:nvPr>
            <p:ph type="pic" sz="quarter" idx="21" hasCustomPrompt="1"/>
          </p:nvPr>
        </p:nvSpPr>
        <p:spPr>
          <a:xfrm>
            <a:off x="1499660" y="4266645"/>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28" name="Content Placeholder 2">
            <a:extLst>
              <a:ext uri="{FF2B5EF4-FFF2-40B4-BE49-F238E27FC236}">
                <a16:creationId xmlns:a16="http://schemas.microsoft.com/office/drawing/2014/main" id="{3386FF98-DC36-3D48-893F-D61A2FC191D1}"/>
              </a:ext>
            </a:extLst>
          </p:cNvPr>
          <p:cNvSpPr>
            <a:spLocks noGrp="1"/>
          </p:cNvSpPr>
          <p:nvPr>
            <p:ph idx="1" hasCustomPrompt="1"/>
          </p:nvPr>
        </p:nvSpPr>
        <p:spPr>
          <a:xfrm>
            <a:off x="3771900" y="1600159"/>
            <a:ext cx="8077200" cy="1901923"/>
          </a:xfrm>
        </p:spPr>
        <p:txBody>
          <a:bodyPr anchor="ctr">
            <a:noAutofit/>
          </a:bodyPr>
          <a:lstStyle>
            <a:lvl1pPr marL="228600" indent="-228600">
              <a:spcAft>
                <a:spcPts val="600"/>
              </a:spcAft>
              <a:buClr>
                <a:srgbClr val="E86100"/>
              </a:buClr>
              <a:buFont typeface="Wingdings" pitchFamily="2" charset="2"/>
              <a:buChar char="§"/>
              <a:tabLst/>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dirty="0"/>
              <a:t>To insert an image</a:t>
            </a:r>
          </a:p>
          <a:p>
            <a:pPr lvl="1">
              <a:spcAft>
                <a:spcPts val="200"/>
              </a:spcAft>
            </a:pPr>
            <a:r>
              <a:rPr lang="en-US" dirty="0"/>
              <a:t>Click the center of the placeholder</a:t>
            </a:r>
          </a:p>
          <a:p>
            <a:pPr lvl="1">
              <a:spcAft>
                <a:spcPts val="200"/>
              </a:spcAft>
            </a:pPr>
            <a:r>
              <a:rPr lang="en-US" dirty="0"/>
              <a:t>From your computer’s file options that appear, select the image you want </a:t>
            </a:r>
          </a:p>
          <a:p>
            <a:pPr lvl="1">
              <a:spcAft>
                <a:spcPts val="200"/>
              </a:spcAft>
            </a:pPr>
            <a:r>
              <a:rPr lang="en-US" dirty="0"/>
              <a:t>Click Insert </a:t>
            </a:r>
          </a:p>
        </p:txBody>
      </p:sp>
      <p:sp>
        <p:nvSpPr>
          <p:cNvPr id="31" name="Content Placeholder 2">
            <a:extLst>
              <a:ext uri="{FF2B5EF4-FFF2-40B4-BE49-F238E27FC236}">
                <a16:creationId xmlns:a16="http://schemas.microsoft.com/office/drawing/2014/main" id="{25656F1B-7A31-2049-8171-C1264E2E1F1F}"/>
              </a:ext>
            </a:extLst>
          </p:cNvPr>
          <p:cNvSpPr>
            <a:spLocks noGrp="1"/>
          </p:cNvSpPr>
          <p:nvPr>
            <p:ph idx="22" hasCustomPrompt="1"/>
          </p:nvPr>
        </p:nvSpPr>
        <p:spPr>
          <a:xfrm>
            <a:off x="3771900" y="4092923"/>
            <a:ext cx="8077200" cy="1901923"/>
          </a:xfrm>
        </p:spPr>
        <p:txBody>
          <a:bodyPr anchor="ctr">
            <a:noAutofit/>
          </a:bodyPr>
          <a:lstStyle>
            <a:lvl1pPr>
              <a:spcAft>
                <a:spcPts val="600"/>
              </a:spcAft>
              <a:buClr>
                <a:srgbClr val="E86100"/>
              </a:buClr>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dirty="0"/>
              <a:t>To insert an image</a:t>
            </a:r>
          </a:p>
          <a:p>
            <a:pPr lvl="1">
              <a:spcAft>
                <a:spcPts val="200"/>
              </a:spcAft>
            </a:pPr>
            <a:r>
              <a:rPr lang="en-US" dirty="0"/>
              <a:t>Click the center of the placeholder</a:t>
            </a:r>
          </a:p>
          <a:p>
            <a:pPr lvl="1">
              <a:spcAft>
                <a:spcPts val="200"/>
              </a:spcAft>
            </a:pPr>
            <a:r>
              <a:rPr lang="en-US" dirty="0"/>
              <a:t>From your computer’s file options that appear, select the image you want </a:t>
            </a:r>
          </a:p>
          <a:p>
            <a:pPr lvl="1">
              <a:spcAft>
                <a:spcPts val="200"/>
              </a:spcAft>
            </a:pPr>
            <a:r>
              <a:rPr lang="en-US" dirty="0"/>
              <a:t>Click Insert </a:t>
            </a:r>
          </a:p>
        </p:txBody>
      </p:sp>
      <p:cxnSp>
        <p:nvCxnSpPr>
          <p:cNvPr id="32" name="Straight Connector 31">
            <a:extLst>
              <a:ext uri="{FF2B5EF4-FFF2-40B4-BE49-F238E27FC236}">
                <a16:creationId xmlns:a16="http://schemas.microsoft.com/office/drawing/2014/main" id="{3EF769BB-C4DC-104B-B5D4-C82338900C6B}"/>
              </a:ext>
            </a:extLst>
          </p:cNvPr>
          <p:cNvCxnSpPr>
            <a:cxnSpLocks/>
          </p:cNvCxnSpPr>
          <p:nvPr userDrawn="1"/>
        </p:nvCxnSpPr>
        <p:spPr>
          <a:xfrm flipV="1">
            <a:off x="3481796" y="1600160"/>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470F226-232D-084B-9073-6353ACE15E65}"/>
              </a:ext>
            </a:extLst>
          </p:cNvPr>
          <p:cNvCxnSpPr>
            <a:cxnSpLocks/>
          </p:cNvCxnSpPr>
          <p:nvPr userDrawn="1"/>
        </p:nvCxnSpPr>
        <p:spPr>
          <a:xfrm flipV="1">
            <a:off x="3481796" y="4092923"/>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1A1A6BB-4B01-264F-9B2F-7150B4AF3CBE}"/>
              </a:ext>
            </a:extLst>
          </p:cNvPr>
          <p:cNvCxnSpPr>
            <a:cxnSpLocks/>
            <a:stCxn id="20" idx="6"/>
          </p:cNvCxnSpPr>
          <p:nvPr userDrawn="1"/>
        </p:nvCxnSpPr>
        <p:spPr>
          <a:xfrm>
            <a:off x="3227862" y="2551122"/>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E71469-9F27-A94E-9820-2F21B780DD54}"/>
              </a:ext>
            </a:extLst>
          </p:cNvPr>
          <p:cNvCxnSpPr>
            <a:cxnSpLocks/>
          </p:cNvCxnSpPr>
          <p:nvPr userDrawn="1"/>
        </p:nvCxnSpPr>
        <p:spPr>
          <a:xfrm>
            <a:off x="3227862" y="5043884"/>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A828ABE-A104-1B47-BB4A-7979D868BD4A}"/>
              </a:ext>
            </a:extLst>
          </p:cNvPr>
          <p:cNvSpPr/>
          <p:nvPr userDrawn="1"/>
        </p:nvSpPr>
        <p:spPr>
          <a:xfrm>
            <a:off x="0" y="0"/>
            <a:ext cx="342900" cy="6858000"/>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Footer Placeholder 6">
            <a:extLst>
              <a:ext uri="{FF2B5EF4-FFF2-40B4-BE49-F238E27FC236}">
                <a16:creationId xmlns:a16="http://schemas.microsoft.com/office/drawing/2014/main" id="{A0CF961C-97BB-8F44-A598-7A4400817869}"/>
              </a:ext>
            </a:extLst>
          </p:cNvPr>
          <p:cNvSpPr>
            <a:spLocks noGrp="1"/>
          </p:cNvSpPr>
          <p:nvPr>
            <p:ph type="ftr" sz="quarter" idx="13"/>
          </p:nvPr>
        </p:nvSpPr>
        <p:spPr>
          <a:xfrm>
            <a:off x="1118203" y="6395203"/>
            <a:ext cx="6743700" cy="365125"/>
          </a:xfrm>
          <a:prstGeom prst="rect">
            <a:avLst/>
          </a:prstGeom>
        </p:spPr>
        <p:txBody>
          <a:bodyPr/>
          <a:lstStyle>
            <a:lvl1pPr>
              <a:defRPr>
                <a:solidFill>
                  <a:srgbClr val="999999"/>
                </a:solidFill>
              </a:defRPr>
            </a:lvl1pPr>
          </a:lstStyle>
          <a:p>
            <a:endParaRPr lang="en-US" dirty="0"/>
          </a:p>
        </p:txBody>
      </p:sp>
      <p:sp>
        <p:nvSpPr>
          <p:cNvPr id="2" name="Title 1">
            <a:extLst>
              <a:ext uri="{FF2B5EF4-FFF2-40B4-BE49-F238E27FC236}">
                <a16:creationId xmlns:a16="http://schemas.microsoft.com/office/drawing/2014/main" id="{B7C2D28E-8834-9183-4BA7-30DAC0A0EAB3}"/>
              </a:ext>
            </a:extLst>
          </p:cNvPr>
          <p:cNvSpPr>
            <a:spLocks noGrp="1"/>
          </p:cNvSpPr>
          <p:nvPr>
            <p:ph type="title" hasCustomPrompt="1"/>
          </p:nvPr>
        </p:nvSpPr>
        <p:spPr/>
        <p:txBody>
          <a:bodyPr/>
          <a:lstStyle>
            <a:lvl1pPr>
              <a:defRPr>
                <a:solidFill>
                  <a:schemeClr val="bg1"/>
                </a:solidFill>
              </a:defRPr>
            </a:lvl1pPr>
          </a:lstStyle>
          <a:p>
            <a:r>
              <a:rPr lang="en-US" dirty="0"/>
              <a:t>TITLE — avenir NEXT LT PRO, DEMI, 28 PT, DARK BLUE, caps</a:t>
            </a:r>
          </a:p>
        </p:txBody>
      </p:sp>
    </p:spTree>
    <p:extLst>
      <p:ext uri="{BB962C8B-B14F-4D97-AF65-F5344CB8AC3E}">
        <p14:creationId xmlns:p14="http://schemas.microsoft.com/office/powerpoint/2010/main" val="365174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2376">
          <p15:clr>
            <a:srgbClr val="FBAE40"/>
          </p15:clr>
        </p15:guide>
        <p15:guide id="3" pos="7464">
          <p15:clr>
            <a:srgbClr val="FBAE40"/>
          </p15:clr>
        </p15:guide>
        <p15:guide id="4" orient="horz" pos="1008">
          <p15:clr>
            <a:srgbClr val="FBAE40"/>
          </p15:clr>
        </p15:guide>
        <p15:guide id="5" orient="horz" pos="2208">
          <p15:clr>
            <a:srgbClr val="FBAE40"/>
          </p15:clr>
        </p15:guide>
        <p15:guide id="6" orient="horz" pos="2568">
          <p15:clr>
            <a:srgbClr val="FBAE40"/>
          </p15:clr>
        </p15:guide>
        <p15:guide id="7" orient="horz" pos="4176">
          <p15:clr>
            <a:srgbClr val="FBAE40"/>
          </p15:clr>
        </p15:guide>
        <p15:guide id="8" pos="4056">
          <p15:clr>
            <a:srgbClr val="FBAE40"/>
          </p15:clr>
        </p15:guide>
        <p15:guide id="9" pos="3912">
          <p15:clr>
            <a:srgbClr val="FBAE40"/>
          </p15:clr>
        </p15:guide>
        <p15:guide id="10" pos="216">
          <p15:clr>
            <a:srgbClr val="FBAE40"/>
          </p15:clr>
        </p15:guide>
        <p15:guide id="11" orient="horz" pos="379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35907B-E90C-93C1-FFFE-F883C61D2764}"/>
              </a:ext>
            </a:extLst>
          </p:cNvPr>
          <p:cNvSpPr>
            <a:spLocks noGrp="1"/>
          </p:cNvSpPr>
          <p:nvPr>
            <p:ph type="dt" sz="half" idx="10"/>
          </p:nvPr>
        </p:nvSpPr>
        <p:spPr/>
        <p:txBody>
          <a:bodyPr/>
          <a:lstStyle>
            <a:lvl1pPr>
              <a:defRPr/>
            </a:lvl1pPr>
          </a:lstStyle>
          <a:p>
            <a:pPr>
              <a:defRPr/>
            </a:pPr>
            <a:fld id="{33638990-DD77-EE4C-8100-8F917927F055}" type="datetimeFigureOut">
              <a:rPr lang="en-US"/>
              <a:pPr>
                <a:defRPr/>
              </a:pPr>
              <a:t>2/18/2026</a:t>
            </a:fld>
            <a:endParaRPr lang="en-US"/>
          </a:p>
        </p:txBody>
      </p:sp>
      <p:sp>
        <p:nvSpPr>
          <p:cNvPr id="5" name="Footer Placeholder 4">
            <a:extLst>
              <a:ext uri="{FF2B5EF4-FFF2-40B4-BE49-F238E27FC236}">
                <a16:creationId xmlns:a16="http://schemas.microsoft.com/office/drawing/2014/main" id="{0E8DA539-A9D5-5599-522F-9DB675B61B0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58CFDB-7766-6E90-FEDA-4252CA1E6D6E}"/>
              </a:ext>
            </a:extLst>
          </p:cNvPr>
          <p:cNvSpPr>
            <a:spLocks noGrp="1"/>
          </p:cNvSpPr>
          <p:nvPr>
            <p:ph type="sldNum" sz="quarter" idx="12"/>
          </p:nvPr>
        </p:nvSpPr>
        <p:spPr/>
        <p:txBody>
          <a:bodyPr/>
          <a:lstStyle>
            <a:lvl1pPr>
              <a:defRPr/>
            </a:lvl1pPr>
          </a:lstStyle>
          <a:p>
            <a:pPr>
              <a:defRPr/>
            </a:pPr>
            <a:fld id="{1256A6D5-2B54-814D-97D2-1AFEC0AA62F8}" type="slidenum">
              <a:rPr lang="en-US"/>
              <a:pPr>
                <a:defRPr/>
              </a:pPr>
              <a:t>‹#›</a:t>
            </a:fld>
            <a:endParaRPr lang="en-US"/>
          </a:p>
        </p:txBody>
      </p:sp>
    </p:spTree>
    <p:extLst>
      <p:ext uri="{BB962C8B-B14F-4D97-AF65-F5344CB8AC3E}">
        <p14:creationId xmlns:p14="http://schemas.microsoft.com/office/powerpoint/2010/main" val="2311761896"/>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dirty="0"/>
              <a:t>First level - white square bullets, Avenir Next LT Pro, Regular, 18 </a:t>
            </a:r>
            <a:r>
              <a:rPr lang="en-US" dirty="0" err="1"/>
              <a:t>pt</a:t>
            </a:r>
            <a:r>
              <a:rPr lang="en-US" dirty="0"/>
              <a:t>, white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r>
              <a:rPr lang="en-US" dirty="0"/>
              <a:t>If the title or text placeholders need alignment, go to the Home tab, click Reset in the Slides toolbar. </a:t>
            </a:r>
          </a:p>
          <a:p>
            <a:r>
              <a:rPr lang="en-US" dirty="0"/>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dirty="0"/>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dirty="0"/>
          </a:p>
        </p:txBody>
      </p:sp>
      <p:sp>
        <p:nvSpPr>
          <p:cNvPr id="7" name="Footer Placeholder 6">
            <a:extLst>
              <a:ext uri="{FF2B5EF4-FFF2-40B4-BE49-F238E27FC236}">
                <a16:creationId xmlns:a16="http://schemas.microsoft.com/office/drawing/2014/main" id="{FBB873B5-21A9-D842-BD7F-6D15957C257F}"/>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dirty="0"/>
          </a:p>
        </p:txBody>
      </p:sp>
      <p:sp>
        <p:nvSpPr>
          <p:cNvPr id="6" name="Title 5">
            <a:extLst>
              <a:ext uri="{FF2B5EF4-FFF2-40B4-BE49-F238E27FC236}">
                <a16:creationId xmlns:a16="http://schemas.microsoft.com/office/drawing/2014/main" id="{CF9ED658-7518-FA9A-4030-FCD0D646E0B3}"/>
              </a:ext>
            </a:extLst>
          </p:cNvPr>
          <p:cNvSpPr>
            <a:spLocks noGrp="1"/>
          </p:cNvSpPr>
          <p:nvPr>
            <p:ph type="title" hasCustomPrompt="1"/>
          </p:nvPr>
        </p:nvSpPr>
        <p:spPr/>
        <p:txBody>
          <a:bodyPr/>
          <a:lstStyle>
            <a:lvl1pPr>
              <a:defRPr>
                <a:solidFill>
                  <a:srgbClr val="FFFFFF"/>
                </a:solidFill>
              </a:defRPr>
            </a:lvl1pPr>
          </a:lstStyle>
          <a:p>
            <a:r>
              <a:rPr lang="en-US" dirty="0"/>
              <a:t>TITLE — avenir NEXT LT PRO, DEMI, 28 PT, white, caps</a:t>
            </a:r>
          </a:p>
        </p:txBody>
      </p:sp>
    </p:spTree>
    <p:extLst>
      <p:ext uri="{BB962C8B-B14F-4D97-AF65-F5344CB8AC3E}">
        <p14:creationId xmlns:p14="http://schemas.microsoft.com/office/powerpoint/2010/main" val="100661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7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dirty="0"/>
          </a:p>
        </p:txBody>
      </p:sp>
      <p:sp>
        <p:nvSpPr>
          <p:cNvPr id="14" name="Footer Placeholder 6">
            <a:extLst>
              <a:ext uri="{FF2B5EF4-FFF2-40B4-BE49-F238E27FC236}">
                <a16:creationId xmlns:a16="http://schemas.microsoft.com/office/drawing/2014/main" id="{BEA7F822-B616-3D4B-820A-AAC364B9D982}"/>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dirty="0"/>
          </a:p>
        </p:txBody>
      </p:sp>
      <p:sp>
        <p:nvSpPr>
          <p:cNvPr id="2" name="Title 1">
            <a:extLst>
              <a:ext uri="{FF2B5EF4-FFF2-40B4-BE49-F238E27FC236}">
                <a16:creationId xmlns:a16="http://schemas.microsoft.com/office/drawing/2014/main" id="{D1F1C435-283E-EC56-5C84-218C941F74B2}"/>
              </a:ext>
            </a:extLst>
          </p:cNvPr>
          <p:cNvSpPr>
            <a:spLocks noGrp="1"/>
          </p:cNvSpPr>
          <p:nvPr>
            <p:ph type="title" hasCustomPrompt="1"/>
          </p:nvPr>
        </p:nvSpPr>
        <p:spPr/>
        <p:txBody>
          <a:bodyPr/>
          <a:lstStyle>
            <a:lvl1pPr>
              <a:defRPr>
                <a:solidFill>
                  <a:schemeClr val="bg1"/>
                </a:solidFill>
              </a:defRPr>
            </a:lvl1pPr>
          </a:lstStyle>
          <a:p>
            <a:r>
              <a:rPr lang="en-US" dirty="0"/>
              <a:t>TITLE — avenir NEXT LT PRO, DEMI, 28 PT, DARK BLUE, caps</a:t>
            </a:r>
          </a:p>
        </p:txBody>
      </p:sp>
      <p:sp>
        <p:nvSpPr>
          <p:cNvPr id="3" name="Content Placeholder 2">
            <a:extLst>
              <a:ext uri="{FF2B5EF4-FFF2-40B4-BE49-F238E27FC236}">
                <a16:creationId xmlns:a16="http://schemas.microsoft.com/office/drawing/2014/main" id="{8111E8F7-C390-9F2F-8159-70E5095B4FE4}"/>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chemeClr val="bg1"/>
              </a:buClr>
              <a:buFont typeface="Wingdings" pitchFamily="2" charset="2"/>
              <a:buChar char="§"/>
              <a:tabLst/>
              <a:defRPr sz="1800">
                <a:solidFill>
                  <a:schemeClr val="bg1"/>
                </a:solidFill>
              </a:defRPr>
            </a:lvl1pPr>
            <a:lvl2pPr marL="685800" indent="-228600">
              <a:spcAft>
                <a:spcPts val="1200"/>
              </a:spcAft>
              <a:buClr>
                <a:schemeClr val="bg1"/>
              </a:buClr>
              <a:buFont typeface="System Font Regular"/>
              <a:buChar char="–"/>
              <a:defRPr sz="1600">
                <a:solidFill>
                  <a:schemeClr val="bg1"/>
                </a:solidFill>
              </a:defRPr>
            </a:lvl2pPr>
            <a:lvl3pPr>
              <a:spcAft>
                <a:spcPts val="1200"/>
              </a:spcAft>
              <a:buClrTx/>
              <a:defRPr sz="1400">
                <a:solidFill>
                  <a:schemeClr val="bg1"/>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chemeClr val="bg1"/>
                </a:solidFill>
              </a:defRPr>
            </a:lvl5pPr>
          </a:lstStyle>
          <a:p>
            <a:r>
              <a:rPr lang="en-US" dirty="0"/>
              <a:t>First level - white square bullets, Avenir Next LT Pro, Regular, 18 </a:t>
            </a:r>
            <a:r>
              <a:rPr lang="en-US" dirty="0" err="1"/>
              <a:t>pt</a:t>
            </a:r>
            <a:r>
              <a:rPr lang="en-US" dirty="0"/>
              <a:t>, dark blue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r>
              <a:rPr lang="en-US" dirty="0"/>
              <a:t>If the title or text placeholders need alignment, go to the Home tab, click Reset in the Slides toolbar. </a:t>
            </a:r>
          </a:p>
          <a:p>
            <a:r>
              <a:rPr lang="en-US" dirty="0"/>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314532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0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Full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857999"/>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FFFFFF"/>
                </a:solidFill>
              </a:defRPr>
            </a:lvl1pPr>
          </a:lstStyle>
          <a:p>
            <a:fld id="{9564885F-477D-A14D-B2C1-5ECAF755F313}" type="slidenum">
              <a:rPr lang="en-LT" smtClean="0"/>
              <a:pPr/>
              <a:t>‹#›</a:t>
            </a:fld>
            <a:endParaRPr lang="en-LT" spc="400" dirty="0"/>
          </a:p>
        </p:txBody>
      </p:sp>
      <p:pic>
        <p:nvPicPr>
          <p:cNvPr id="6" name="Picture 5">
            <a:extLst>
              <a:ext uri="{FF2B5EF4-FFF2-40B4-BE49-F238E27FC236}">
                <a16:creationId xmlns:a16="http://schemas.microsoft.com/office/drawing/2014/main" id="{F65EE4A9-B904-344F-B48D-CC2525260B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98" t="1813" b="-11538"/>
          <a:stretch/>
        </p:blipFill>
        <p:spPr>
          <a:xfrm>
            <a:off x="11236960" y="6197533"/>
            <a:ext cx="600461" cy="562795"/>
          </a:xfrm>
          <a:prstGeom prst="rect">
            <a:avLst/>
          </a:prstGeom>
        </p:spPr>
      </p:pic>
      <p:sp>
        <p:nvSpPr>
          <p:cNvPr id="11" name="Footer Placeholder 6">
            <a:extLst>
              <a:ext uri="{FF2B5EF4-FFF2-40B4-BE49-F238E27FC236}">
                <a16:creationId xmlns:a16="http://schemas.microsoft.com/office/drawing/2014/main" id="{64D5BE1B-B83E-2449-B4A9-4CA84373DB0F}"/>
              </a:ext>
            </a:extLst>
          </p:cNvPr>
          <p:cNvSpPr>
            <a:spLocks noGrp="1"/>
          </p:cNvSpPr>
          <p:nvPr>
            <p:ph type="ftr" sz="quarter" idx="13"/>
          </p:nvPr>
        </p:nvSpPr>
        <p:spPr>
          <a:xfrm>
            <a:off x="661002" y="6395203"/>
            <a:ext cx="6743700" cy="365125"/>
          </a:xfrm>
          <a:prstGeom prst="rect">
            <a:avLst/>
          </a:prstGeom>
        </p:spPr>
        <p:txBody>
          <a:bodyPr/>
          <a:lstStyle>
            <a:lvl1pPr>
              <a:defRPr>
                <a:solidFill>
                  <a:srgbClr val="FFFFFF"/>
                </a:solidFill>
              </a:defRPr>
            </a:lvl1pPr>
          </a:lstStyle>
          <a:p>
            <a:endParaRPr lang="en-US" dirty="0"/>
          </a:p>
        </p:txBody>
      </p:sp>
      <p:sp>
        <p:nvSpPr>
          <p:cNvPr id="2" name="Title 1">
            <a:extLst>
              <a:ext uri="{FF2B5EF4-FFF2-40B4-BE49-F238E27FC236}">
                <a16:creationId xmlns:a16="http://schemas.microsoft.com/office/drawing/2014/main" id="{866EA023-30A8-EAD6-6284-D4D578BCC0AF}"/>
              </a:ext>
            </a:extLst>
          </p:cNvPr>
          <p:cNvSpPr>
            <a:spLocks noGrp="1"/>
          </p:cNvSpPr>
          <p:nvPr>
            <p:ph type="title" hasCustomPrompt="1"/>
          </p:nvPr>
        </p:nvSpPr>
        <p:spPr/>
        <p:txBody>
          <a:bodyPr/>
          <a:lstStyle>
            <a:lvl1pPr>
              <a:defRPr>
                <a:solidFill>
                  <a:srgbClr val="FFFFFF"/>
                </a:solidFill>
              </a:defRPr>
            </a:lvl1pPr>
          </a:lstStyle>
          <a:p>
            <a:r>
              <a:rPr lang="en-US" dirty="0"/>
              <a:t>TITLE — avenir NEXT LT PRO, DEMI, 28 PT, white, caps</a:t>
            </a:r>
          </a:p>
        </p:txBody>
      </p:sp>
      <p:sp>
        <p:nvSpPr>
          <p:cNvPr id="3" name="Content Placeholder 2">
            <a:extLst>
              <a:ext uri="{FF2B5EF4-FFF2-40B4-BE49-F238E27FC236}">
                <a16:creationId xmlns:a16="http://schemas.microsoft.com/office/drawing/2014/main" id="{98B416E2-F9AB-E2B7-99B8-A367FB2A521C}"/>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dirty="0"/>
              <a:t>First level - white square bullets, Avenir Next LT Pro, Regular, 18 </a:t>
            </a:r>
            <a:r>
              <a:rPr lang="en-US" dirty="0" err="1"/>
              <a:t>pt</a:t>
            </a:r>
            <a:r>
              <a:rPr lang="en-US" dirty="0"/>
              <a:t>, white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r>
              <a:rPr lang="en-US" dirty="0"/>
              <a:t>If the title or text placeholders need alignment, go to the Home tab, click Reset in the Slides toolbar. </a:t>
            </a:r>
          </a:p>
          <a:p>
            <a:r>
              <a:rPr lang="en-US" dirty="0"/>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89939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7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Chevron)">
    <p:spTree>
      <p:nvGrpSpPr>
        <p:cNvPr id="1" name=""/>
        <p:cNvGrpSpPr/>
        <p:nvPr/>
      </p:nvGrpSpPr>
      <p:grpSpPr>
        <a:xfrm>
          <a:off x="0" y="0"/>
          <a:ext cx="0" cy="0"/>
          <a:chOff x="0" y="0"/>
          <a:chExt cx="0" cy="0"/>
        </a:xfrm>
      </p:grpSpPr>
      <p:pic>
        <p:nvPicPr>
          <p:cNvPr id="7" name="Picture 6" descr="A picture containing building&#10;&#10;Description automatically generated">
            <a:extLst>
              <a:ext uri="{FF2B5EF4-FFF2-40B4-BE49-F238E27FC236}">
                <a16:creationId xmlns:a16="http://schemas.microsoft.com/office/drawing/2014/main" id="{571B09A9-C323-0F40-BD65-3E8EEDC89956}"/>
              </a:ext>
            </a:extLst>
          </p:cNvPr>
          <p:cNvPicPr>
            <a:picLocks noChangeAspect="1"/>
          </p:cNvPicPr>
          <p:nvPr userDrawn="1"/>
        </p:nvPicPr>
        <p:blipFill>
          <a:blip r:embed="rId2"/>
          <a:stretch>
            <a:fillRect/>
          </a:stretch>
        </p:blipFill>
        <p:spPr>
          <a:xfrm>
            <a:off x="-14087" y="0"/>
            <a:ext cx="12192000" cy="6858000"/>
          </a:xfrm>
          <a:prstGeom prst="rect">
            <a:avLst/>
          </a:prstGeom>
        </p:spPr>
      </p:pic>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3"/>
          <a:stretch>
            <a:fillRect/>
          </a:stretch>
        </p:blipFill>
        <p:spPr>
          <a:xfrm>
            <a:off x="10815870" y="5639233"/>
            <a:ext cx="1104467" cy="1104467"/>
          </a:xfrm>
          <a:prstGeom prst="rect">
            <a:avLst/>
          </a:prstGeom>
        </p:spPr>
      </p:pic>
      <p:sp>
        <p:nvSpPr>
          <p:cNvPr id="8" name="Title 7">
            <a:extLst>
              <a:ext uri="{FF2B5EF4-FFF2-40B4-BE49-F238E27FC236}">
                <a16:creationId xmlns:a16="http://schemas.microsoft.com/office/drawing/2014/main" id="{D93DF7CD-9853-E840-8CD8-C1FB53A2562F}"/>
              </a:ext>
            </a:extLst>
          </p:cNvPr>
          <p:cNvSpPr>
            <a:spLocks noGrp="1"/>
          </p:cNvSpPr>
          <p:nvPr>
            <p:ph type="title" hasCustomPrompt="1"/>
          </p:nvPr>
        </p:nvSpPr>
        <p:spPr>
          <a:xfrm>
            <a:off x="2098556" y="1896641"/>
            <a:ext cx="8016406" cy="869909"/>
          </a:xfrm>
        </p:spPr>
        <p:txBody>
          <a:bodyPr anchor="b"/>
          <a:lstStyle>
            <a:lvl1pPr algn="ctr">
              <a:lnSpc>
                <a:spcPct val="100000"/>
              </a:lnSpc>
              <a:defRPr sz="3600">
                <a:solidFill>
                  <a:schemeClr val="bg1"/>
                </a:solidFill>
              </a:defRPr>
            </a:lvl1pPr>
          </a:lstStyle>
          <a:p>
            <a:r>
              <a:rPr lang="en-US" dirty="0"/>
              <a:t>TITLE — avenir NEXT LT PRO, DEMI, 36 PT, dark BLUE, CAPS</a:t>
            </a:r>
          </a:p>
        </p:txBody>
      </p:sp>
      <p:sp>
        <p:nvSpPr>
          <p:cNvPr id="23" name="Text Placeholder 22">
            <a:extLst>
              <a:ext uri="{FF2B5EF4-FFF2-40B4-BE49-F238E27FC236}">
                <a16:creationId xmlns:a16="http://schemas.microsoft.com/office/drawing/2014/main" id="{7DE7A83B-ACBA-6D46-8A75-44B1AE6D72F1}"/>
              </a:ext>
            </a:extLst>
          </p:cNvPr>
          <p:cNvSpPr>
            <a:spLocks noGrp="1"/>
          </p:cNvSpPr>
          <p:nvPr>
            <p:ph type="body" sz="quarter" idx="10" hasCustomPrompt="1"/>
          </p:nvPr>
        </p:nvSpPr>
        <p:spPr>
          <a:xfrm>
            <a:off x="4795838" y="3098800"/>
            <a:ext cx="2630487" cy="330200"/>
          </a:xfrm>
        </p:spPr>
        <p:txBody>
          <a:bodyPr/>
          <a:lstStyle>
            <a:lvl1pPr marL="0" indent="0" algn="ctr">
              <a:buNone/>
              <a:defRPr b="1" i="0">
                <a:solidFill>
                  <a:schemeClr val="accent2"/>
                </a:solidFill>
                <a:latin typeface="Avenir Next LT Pro Demi" panose="020B0504020202020204" pitchFamily="34" charset="77"/>
              </a:defRPr>
            </a:lvl1pPr>
          </a:lstStyle>
          <a:p>
            <a:pPr lvl="0"/>
            <a:r>
              <a:rPr lang="en-US" dirty="0"/>
              <a:t>01.01.23</a:t>
            </a:r>
          </a:p>
        </p:txBody>
      </p:sp>
      <p:cxnSp>
        <p:nvCxnSpPr>
          <p:cNvPr id="9" name="Straight Connector 8">
            <a:extLst>
              <a:ext uri="{FF2B5EF4-FFF2-40B4-BE49-F238E27FC236}">
                <a16:creationId xmlns:a16="http://schemas.microsoft.com/office/drawing/2014/main" id="{C3B0A18C-8C0D-FD43-B530-4E09E19288CF}"/>
              </a:ext>
            </a:extLst>
          </p:cNvPr>
          <p:cNvCxnSpPr>
            <a:cxnSpLocks/>
          </p:cNvCxnSpPr>
          <p:nvPr userDrawn="1"/>
        </p:nvCxnSpPr>
        <p:spPr>
          <a:xfrm>
            <a:off x="3475318" y="2851076"/>
            <a:ext cx="5262880" cy="0"/>
          </a:xfrm>
          <a:prstGeom prst="line">
            <a:avLst/>
          </a:prstGeom>
          <a:ln>
            <a:solidFill>
              <a:srgbClr val="E86100"/>
            </a:solidFill>
          </a:ln>
        </p:spPr>
        <p:style>
          <a:lnRef idx="3">
            <a:schemeClr val="accent1"/>
          </a:lnRef>
          <a:fillRef idx="0">
            <a:schemeClr val="accent1"/>
          </a:fillRef>
          <a:effectRef idx="2">
            <a:schemeClr val="accent1"/>
          </a:effectRef>
          <a:fontRef idx="minor">
            <a:schemeClr val="tx1"/>
          </a:fontRef>
        </p:style>
      </p:cxnSp>
      <p:sp>
        <p:nvSpPr>
          <p:cNvPr id="6" name="Triangle 5">
            <a:extLst>
              <a:ext uri="{FF2B5EF4-FFF2-40B4-BE49-F238E27FC236}">
                <a16:creationId xmlns:a16="http://schemas.microsoft.com/office/drawing/2014/main" id="{82EC1F56-9800-72F5-37C2-B7DCEB1ECDAA}"/>
              </a:ext>
            </a:extLst>
          </p:cNvPr>
          <p:cNvSpPr/>
          <p:nvPr userDrawn="1"/>
        </p:nvSpPr>
        <p:spPr>
          <a:xfrm>
            <a:off x="5801958" y="5314113"/>
            <a:ext cx="578522" cy="558367"/>
          </a:xfrm>
          <a:prstGeom prs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orange logo&#10;&#10;AI-generated content may be incorrect.">
            <a:extLst>
              <a:ext uri="{FF2B5EF4-FFF2-40B4-BE49-F238E27FC236}">
                <a16:creationId xmlns:a16="http://schemas.microsoft.com/office/drawing/2014/main" id="{D69F1A7A-3CAC-0BDB-272D-2A35B8D33D89}"/>
              </a:ext>
            </a:extLst>
          </p:cNvPr>
          <p:cNvPicPr>
            <a:picLocks noChangeAspect="1"/>
          </p:cNvPicPr>
          <p:nvPr userDrawn="1"/>
        </p:nvPicPr>
        <p:blipFill>
          <a:blip r:embed="rId4"/>
          <a:stretch>
            <a:fillRect/>
          </a:stretch>
        </p:blipFill>
        <p:spPr>
          <a:xfrm>
            <a:off x="5638245" y="5242512"/>
            <a:ext cx="915509" cy="793442"/>
          </a:xfrm>
          <a:prstGeom prst="rect">
            <a:avLst/>
          </a:prstGeom>
        </p:spPr>
      </p:pic>
    </p:spTree>
    <p:extLst>
      <p:ext uri="{BB962C8B-B14F-4D97-AF65-F5344CB8AC3E}">
        <p14:creationId xmlns:p14="http://schemas.microsoft.com/office/powerpoint/2010/main" val="224590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5472">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20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Vertical Logo + Image">
    <p:bg>
      <p:bgPr>
        <a:solidFill>
          <a:srgbClr val="FFFFFF"/>
        </a:soli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F6BD2F76-8CE3-16B2-687E-F1538928DDA6}"/>
              </a:ext>
            </a:extLst>
          </p:cNvPr>
          <p:cNvSpPr>
            <a:spLocks noGrp="1"/>
          </p:cNvSpPr>
          <p:nvPr>
            <p:ph type="pic" sz="quarter" idx="12"/>
          </p:nvPr>
        </p:nvSpPr>
        <p:spPr>
          <a:xfrm>
            <a:off x="0" y="0"/>
            <a:ext cx="12192000" cy="6858000"/>
          </a:xfrm>
        </p:spPr>
        <p:txBody>
          <a:bodyPr/>
          <a:lstStyle/>
          <a:p>
            <a:endParaRPr lang="en-US" dirty="0"/>
          </a:p>
        </p:txBody>
      </p:sp>
      <p:pic>
        <p:nvPicPr>
          <p:cNvPr id="7" name="Picture 6">
            <a:extLst>
              <a:ext uri="{FF2B5EF4-FFF2-40B4-BE49-F238E27FC236}">
                <a16:creationId xmlns:a16="http://schemas.microsoft.com/office/drawing/2014/main" id="{E5CB8221-7BEF-6DC6-E2A5-C7BE056A76D4}"/>
              </a:ext>
            </a:extLst>
          </p:cNvPr>
          <p:cNvPicPr>
            <a:picLocks noChangeAspect="1"/>
          </p:cNvPicPr>
          <p:nvPr userDrawn="1"/>
        </p:nvPicPr>
        <p:blipFill>
          <a:blip r:embed="rId2">
            <a:alphaModFix amt="67000"/>
          </a:blip>
          <a:stretch>
            <a:fillRect/>
          </a:stretch>
        </p:blipFill>
        <p:spPr>
          <a:xfrm>
            <a:off x="228600" y="3116749"/>
            <a:ext cx="4267657" cy="3755538"/>
          </a:xfrm>
          <a:prstGeom prst="rect">
            <a:avLst/>
          </a:prstGeom>
        </p:spPr>
      </p:pic>
      <p:pic>
        <p:nvPicPr>
          <p:cNvPr id="4" name="Picture 3" descr="Logo&#10;&#10;Description automatically generated">
            <a:extLst>
              <a:ext uri="{FF2B5EF4-FFF2-40B4-BE49-F238E27FC236}">
                <a16:creationId xmlns:a16="http://schemas.microsoft.com/office/drawing/2014/main" id="{8060FA48-531C-D88B-964C-F00206558AF6}"/>
              </a:ext>
            </a:extLst>
          </p:cNvPr>
          <p:cNvPicPr>
            <a:picLocks noChangeAspect="1"/>
          </p:cNvPicPr>
          <p:nvPr userDrawn="1"/>
        </p:nvPicPr>
        <p:blipFill>
          <a:blip r:embed="rId3"/>
          <a:stretch>
            <a:fillRect/>
          </a:stretch>
        </p:blipFill>
        <p:spPr>
          <a:xfrm>
            <a:off x="1332233" y="876300"/>
            <a:ext cx="2060389" cy="1375830"/>
          </a:xfrm>
          <a:prstGeom prst="rect">
            <a:avLst/>
          </a:prstGeom>
        </p:spPr>
      </p:pic>
    </p:spTree>
    <p:extLst>
      <p:ext uri="{BB962C8B-B14F-4D97-AF65-F5344CB8AC3E}">
        <p14:creationId xmlns:p14="http://schemas.microsoft.com/office/powerpoint/2010/main" val="56968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Slide + Image">
    <p:bg>
      <p:bgPr>
        <a:solidFill>
          <a:srgbClr val="FFFFFF"/>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2900B3-EEDC-5C68-3ED7-B67F078BE520}"/>
              </a:ext>
            </a:extLst>
          </p:cNvPr>
          <p:cNvSpPr>
            <a:spLocks noGrp="1"/>
          </p:cNvSpPr>
          <p:nvPr>
            <p:ph type="pic" sz="quarter" idx="12"/>
          </p:nvPr>
        </p:nvSpPr>
        <p:spPr>
          <a:xfrm>
            <a:off x="0" y="0"/>
            <a:ext cx="12192000" cy="6858000"/>
          </a:xfrm>
        </p:spPr>
        <p:txBody>
          <a:bodyPr/>
          <a:lstStyle/>
          <a:p>
            <a:endParaRPr lang="en-US" dirty="0"/>
          </a:p>
        </p:txBody>
      </p:sp>
      <p:sp>
        <p:nvSpPr>
          <p:cNvPr id="5" name="Rectangle 4">
            <a:extLst>
              <a:ext uri="{FF2B5EF4-FFF2-40B4-BE49-F238E27FC236}">
                <a16:creationId xmlns:a16="http://schemas.microsoft.com/office/drawing/2014/main" id="{DF1EA582-DEA5-504F-89C0-2462E41ACC9B}"/>
              </a:ext>
            </a:extLst>
          </p:cNvPr>
          <p:cNvSpPr/>
          <p:nvPr userDrawn="1"/>
        </p:nvSpPr>
        <p:spPr>
          <a:xfrm>
            <a:off x="8091378" y="0"/>
            <a:ext cx="4100622" cy="6858000"/>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354290" y="304800"/>
            <a:ext cx="3484170" cy="1945207"/>
          </a:xfrm>
          <a:noFill/>
        </p:spPr>
        <p:txBody>
          <a:bodyPr wrap="square" lIns="0" rtlCol="0" anchor="b">
            <a:noAutofit/>
          </a:bodyPr>
          <a:lstStyle>
            <a:lvl1pPr algn="r">
              <a:defRPr lang="en-US" sz="3600" dirty="0">
                <a:solidFill>
                  <a:schemeClr val="bg1"/>
                </a:solidFill>
                <a:ea typeface="+mn-ea"/>
                <a:cs typeface="+mn-cs"/>
              </a:defRPr>
            </a:lvl1pPr>
          </a:lstStyle>
          <a:p>
            <a:pPr marL="0" lvl="0" algn="r"/>
            <a:r>
              <a:rPr lang="en-US" dirty="0"/>
              <a:t>avenir next </a:t>
            </a:r>
            <a:r>
              <a:rPr lang="en-US" dirty="0" err="1"/>
              <a:t>lt</a:t>
            </a:r>
            <a:r>
              <a:rPr lang="en-US" dirty="0"/>
              <a:t> pro, demi, 36 </a:t>
            </a:r>
            <a:r>
              <a:rPr lang="en-US" dirty="0" err="1"/>
              <a:t>pt</a:t>
            </a:r>
            <a:r>
              <a:rPr lang="en-US" dirty="0"/>
              <a:t>, dark blue, ALL CAPS</a:t>
            </a:r>
          </a:p>
        </p:txBody>
      </p:sp>
      <p:sp>
        <p:nvSpPr>
          <p:cNvPr id="11" name="Text Placeholder 10">
            <a:extLst>
              <a:ext uri="{FF2B5EF4-FFF2-40B4-BE49-F238E27FC236}">
                <a16:creationId xmlns:a16="http://schemas.microsoft.com/office/drawing/2014/main" id="{2D6ABA3E-175D-F845-860A-5D0839809EC8}"/>
              </a:ext>
            </a:extLst>
          </p:cNvPr>
          <p:cNvSpPr>
            <a:spLocks noGrp="1"/>
          </p:cNvSpPr>
          <p:nvPr>
            <p:ph type="body" sz="quarter" idx="10" hasCustomPrompt="1"/>
          </p:nvPr>
        </p:nvSpPr>
        <p:spPr>
          <a:xfrm>
            <a:off x="8354290" y="2376246"/>
            <a:ext cx="3484169" cy="866684"/>
          </a:xfrm>
        </p:spPr>
        <p:txBody>
          <a:bodyPr/>
          <a:lstStyle>
            <a:lvl1pPr marL="0" indent="0" algn="r">
              <a:buNone/>
              <a:defRPr lang="en-US" sz="1800" b="1" i="0" cap="all" baseline="0" dirty="0">
                <a:solidFill>
                  <a:schemeClr val="accent2"/>
                </a:solidFill>
                <a:latin typeface="Avenir Next LT Pro Demi" panose="020B0504020202020204" pitchFamily="34" charset="77"/>
                <a:ea typeface="Avenir Next LT Pro Demi" panose="020B0504020202020204" pitchFamily="34" charset="77"/>
              </a:defRPr>
            </a:lvl1pPr>
          </a:lstStyle>
          <a:p>
            <a:pPr marL="228600" marR="0" lvl="0" indent="-228600" algn="r" defTabSz="914400" rtl="0" eaLnBrk="1" fontAlgn="auto" latinLnBrk="0" hangingPunct="1">
              <a:lnSpc>
                <a:spcPct val="90000"/>
              </a:lnSpc>
              <a:spcBef>
                <a:spcPts val="0"/>
              </a:spcBef>
              <a:spcAft>
                <a:spcPts val="600"/>
              </a:spcAft>
              <a:buClr>
                <a:srgbClr val="E86100"/>
              </a:buClr>
              <a:buSzTx/>
              <a:buFont typeface="Wingdings" pitchFamily="2" charset="2"/>
              <a:buNone/>
              <a:tabLst/>
              <a:defRPr/>
            </a:pPr>
            <a:r>
              <a:rPr lang="en-US" dirty="0"/>
              <a:t>Subtitle — avenir next </a:t>
            </a:r>
            <a:r>
              <a:rPr lang="en-US" dirty="0" err="1"/>
              <a:t>lt</a:t>
            </a:r>
            <a:r>
              <a:rPr lang="en-US" dirty="0"/>
              <a:t> pro, demi, 18 </a:t>
            </a:r>
            <a:r>
              <a:rPr lang="en-US" dirty="0" err="1"/>
              <a:t>pt</a:t>
            </a:r>
            <a:r>
              <a:rPr lang="en-US" dirty="0"/>
              <a:t>, orange, all caps</a:t>
            </a:r>
          </a:p>
        </p:txBody>
      </p:sp>
      <p:sp>
        <p:nvSpPr>
          <p:cNvPr id="12" name="Text Placeholder 10">
            <a:extLst>
              <a:ext uri="{FF2B5EF4-FFF2-40B4-BE49-F238E27FC236}">
                <a16:creationId xmlns:a16="http://schemas.microsoft.com/office/drawing/2014/main" id="{735FB8E0-2482-B049-8CF0-3F3759460F34}"/>
              </a:ext>
            </a:extLst>
          </p:cNvPr>
          <p:cNvSpPr>
            <a:spLocks noGrp="1"/>
          </p:cNvSpPr>
          <p:nvPr>
            <p:ph type="body" sz="quarter" idx="11" hasCustomPrompt="1"/>
          </p:nvPr>
        </p:nvSpPr>
        <p:spPr>
          <a:xfrm>
            <a:off x="8354289" y="3841000"/>
            <a:ext cx="3484169" cy="560603"/>
          </a:xfrm>
        </p:spPr>
        <p:txBody>
          <a:bodyPr/>
          <a:lstStyle>
            <a:lvl1pPr marL="0" indent="0" algn="r">
              <a:buNone/>
              <a:defRPr lang="en-US" b="0" i="0" dirty="0">
                <a:solidFill>
                  <a:schemeClr val="bg1"/>
                </a:solidFill>
                <a:latin typeface="Avenir Next LT Pro Demi" panose="020B0504020202020204" pitchFamily="34" charset="77"/>
                <a:ea typeface="Avenir Next LT Pro Demi" panose="020B0504020202020204" pitchFamily="34" charset="77"/>
              </a:defRPr>
            </a:lvl1pPr>
          </a:lstStyle>
          <a:p>
            <a:pPr marL="228600" lvl="0" indent="-228600" algn="r"/>
            <a:r>
              <a:rPr lang="en-GB" dirty="0"/>
              <a:t>Presenter name or other additional text — </a:t>
            </a:r>
            <a:br>
              <a:rPr lang="en-GB" dirty="0"/>
            </a:br>
            <a:r>
              <a:rPr lang="en-GB" dirty="0"/>
              <a:t>Avenir Next LT Pro, 18 PT, demi, sentence case</a:t>
            </a:r>
          </a:p>
        </p:txBody>
      </p:sp>
      <p:pic>
        <p:nvPicPr>
          <p:cNvPr id="6" name="Picture 5" descr="Icon&#10;&#10;Description automatically generated">
            <a:extLst>
              <a:ext uri="{FF2B5EF4-FFF2-40B4-BE49-F238E27FC236}">
                <a16:creationId xmlns:a16="http://schemas.microsoft.com/office/drawing/2014/main" id="{EBB25409-7616-D79E-8496-0C6E805D6D1E}"/>
              </a:ext>
            </a:extLst>
          </p:cNvPr>
          <p:cNvPicPr>
            <a:picLocks noChangeAspect="1"/>
          </p:cNvPicPr>
          <p:nvPr userDrawn="1"/>
        </p:nvPicPr>
        <p:blipFill>
          <a:blip r:embed="rId2"/>
          <a:stretch>
            <a:fillRect/>
          </a:stretch>
        </p:blipFill>
        <p:spPr>
          <a:xfrm>
            <a:off x="9006295" y="5840197"/>
            <a:ext cx="2727545" cy="560603"/>
          </a:xfrm>
          <a:prstGeom prst="rect">
            <a:avLst/>
          </a:prstGeom>
        </p:spPr>
      </p:pic>
    </p:spTree>
    <p:extLst>
      <p:ext uri="{BB962C8B-B14F-4D97-AF65-F5344CB8AC3E}">
        <p14:creationId xmlns:p14="http://schemas.microsoft.com/office/powerpoint/2010/main" val="7913065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Title Slide + Image">
    <p:bg>
      <p:bgPr>
        <a:solidFill>
          <a:srgbClr val="FFFFFF"/>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78534D9C-C611-CAA2-1AED-EF6768251803}"/>
              </a:ext>
            </a:extLst>
          </p:cNvPr>
          <p:cNvSpPr>
            <a:spLocks noGrp="1"/>
          </p:cNvSpPr>
          <p:nvPr>
            <p:ph type="pic" sz="quarter" idx="12"/>
          </p:nvPr>
        </p:nvSpPr>
        <p:spPr>
          <a:xfrm>
            <a:off x="0" y="0"/>
            <a:ext cx="12192000" cy="6858000"/>
          </a:xfrm>
        </p:spPr>
        <p:txBody>
          <a:bodyPr/>
          <a:lstStyle/>
          <a:p>
            <a:endParaRPr lang="en-US" dirty="0"/>
          </a:p>
        </p:txBody>
      </p:sp>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64713"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chemeClr val="bg1"/>
                </a:solidFill>
                <a:ea typeface="+mn-ea"/>
                <a:cs typeface="+mn-cs"/>
              </a:defRPr>
            </a:lvl1pPr>
          </a:lstStyle>
          <a:p>
            <a:pPr marL="0" lvl="0"/>
            <a:r>
              <a:rPr lang="en-US" dirty="0"/>
              <a:t>avenir next </a:t>
            </a:r>
            <a:r>
              <a:rPr lang="en-US" dirty="0" err="1"/>
              <a:t>lt</a:t>
            </a:r>
            <a:r>
              <a:rPr lang="en-US" dirty="0"/>
              <a:t> pro, demi, 36 </a:t>
            </a:r>
            <a:r>
              <a:rPr lang="en-US" dirty="0" err="1"/>
              <a:t>pt</a:t>
            </a:r>
            <a:r>
              <a:rPr lang="en-US" dirty="0"/>
              <a:t>, dark blue, ALL CAPS</a:t>
            </a:r>
          </a:p>
        </p:txBody>
      </p:sp>
      <p:pic>
        <p:nvPicPr>
          <p:cNvPr id="5" name="Picture 4" descr="Logo&#10;&#10;Description automatically generated">
            <a:extLst>
              <a:ext uri="{FF2B5EF4-FFF2-40B4-BE49-F238E27FC236}">
                <a16:creationId xmlns:a16="http://schemas.microsoft.com/office/drawing/2014/main" id="{CEB840BA-3B33-0DCD-EED2-837A52428FEA}"/>
              </a:ext>
            </a:extLst>
          </p:cNvPr>
          <p:cNvPicPr>
            <a:picLocks noChangeAspect="1"/>
          </p:cNvPicPr>
          <p:nvPr userDrawn="1"/>
        </p:nvPicPr>
        <p:blipFill>
          <a:blip r:embed="rId2"/>
          <a:stretch>
            <a:fillRect/>
          </a:stretch>
        </p:blipFill>
        <p:spPr>
          <a:xfrm>
            <a:off x="852162" y="4981011"/>
            <a:ext cx="2060389" cy="1375830"/>
          </a:xfrm>
          <a:prstGeom prst="rect">
            <a:avLst/>
          </a:prstGeom>
        </p:spPr>
      </p:pic>
      <p:sp>
        <p:nvSpPr>
          <p:cNvPr id="7" name="Text Placeholder 8">
            <a:extLst>
              <a:ext uri="{FF2B5EF4-FFF2-40B4-BE49-F238E27FC236}">
                <a16:creationId xmlns:a16="http://schemas.microsoft.com/office/drawing/2014/main" id="{34458FDB-DDB7-9B61-24FC-7FCBA62ED078}"/>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Subtitle — Avenir Next LT Pro, Demi, 18 PT, Orange, all caps</a:t>
            </a:r>
          </a:p>
        </p:txBody>
      </p:sp>
    </p:spTree>
    <p:extLst>
      <p:ext uri="{BB962C8B-B14F-4D97-AF65-F5344CB8AC3E}">
        <p14:creationId xmlns:p14="http://schemas.microsoft.com/office/powerpoint/2010/main" val="384134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Title Slide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49345"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pic>
        <p:nvPicPr>
          <p:cNvPr id="7" name="Picture 6" descr="Logo&#10;&#10;Description automatically generated">
            <a:extLst>
              <a:ext uri="{FF2B5EF4-FFF2-40B4-BE49-F238E27FC236}">
                <a16:creationId xmlns:a16="http://schemas.microsoft.com/office/drawing/2014/main" id="{CFA185E6-7431-CC25-31E0-8CC78EDDE5CA}"/>
              </a:ext>
            </a:extLst>
          </p:cNvPr>
          <p:cNvPicPr>
            <a:picLocks noChangeAspect="1"/>
          </p:cNvPicPr>
          <p:nvPr userDrawn="1"/>
        </p:nvPicPr>
        <p:blipFill>
          <a:blip r:embed="rId3"/>
          <a:stretch>
            <a:fillRect/>
          </a:stretch>
        </p:blipFill>
        <p:spPr>
          <a:xfrm>
            <a:off x="834710" y="4956201"/>
            <a:ext cx="2107825" cy="1400639"/>
          </a:xfrm>
          <a:prstGeom prst="rect">
            <a:avLst/>
          </a:prstGeom>
        </p:spPr>
      </p:pic>
      <p:sp>
        <p:nvSpPr>
          <p:cNvPr id="3" name="Title 1">
            <a:extLst>
              <a:ext uri="{FF2B5EF4-FFF2-40B4-BE49-F238E27FC236}">
                <a16:creationId xmlns:a16="http://schemas.microsoft.com/office/drawing/2014/main" id="{83C14C5C-CBFA-E351-42CF-FB01FC36D708}"/>
              </a:ext>
            </a:extLst>
          </p:cNvPr>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rgbClr val="FFFFFF"/>
                </a:solidFill>
                <a:ea typeface="+mn-ea"/>
                <a:cs typeface="+mn-cs"/>
              </a:defRPr>
            </a:lvl1pPr>
          </a:lstStyle>
          <a:p>
            <a:pPr marL="0" lvl="0"/>
            <a:r>
              <a:rPr lang="en-US" dirty="0"/>
              <a:t>avenir next </a:t>
            </a:r>
            <a:r>
              <a:rPr lang="en-US" dirty="0" err="1"/>
              <a:t>lt</a:t>
            </a:r>
            <a:r>
              <a:rPr lang="en-US" dirty="0"/>
              <a:t> pro, demi, 36 </a:t>
            </a:r>
            <a:r>
              <a:rPr lang="en-US" dirty="0" err="1"/>
              <a:t>pt</a:t>
            </a:r>
            <a:r>
              <a:rPr lang="en-US" dirty="0"/>
              <a:t>, white, ALL CAPS</a:t>
            </a:r>
          </a:p>
        </p:txBody>
      </p:sp>
      <p:sp>
        <p:nvSpPr>
          <p:cNvPr id="5" name="Text Placeholder 8">
            <a:extLst>
              <a:ext uri="{FF2B5EF4-FFF2-40B4-BE49-F238E27FC236}">
                <a16:creationId xmlns:a16="http://schemas.microsoft.com/office/drawing/2014/main" id="{6383EAD1-A341-C552-D4D8-6B35B2779C56}"/>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Subtitle — Avenir Next LT Pro, Demi, 18 PT, Orange, all caps</a:t>
            </a:r>
          </a:p>
        </p:txBody>
      </p:sp>
    </p:spTree>
    <p:extLst>
      <p:ext uri="{BB962C8B-B14F-4D97-AF65-F5344CB8AC3E}">
        <p14:creationId xmlns:p14="http://schemas.microsoft.com/office/powerpoint/2010/main" val="37559670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7" name="Slide Number Placeholder 6">
            <a:extLst>
              <a:ext uri="{FF2B5EF4-FFF2-40B4-BE49-F238E27FC236}">
                <a16:creationId xmlns:a16="http://schemas.microsoft.com/office/drawing/2014/main" id="{A2C21FF3-C1CD-8C4B-87CA-7B3AF967C44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64885F-477D-A14D-B2C1-5ECAF755F313}" type="slidenum">
              <a:rPr kumimoji="0" lang="en-US" sz="900" b="0" i="0" u="none" strike="noStrike" kern="1200" cap="all" spc="0" normalizeH="0" baseline="0" noProof="0" smtClean="0">
                <a:ln>
                  <a:noFill/>
                </a:ln>
                <a:solidFill>
                  <a:srgbClr val="999999"/>
                </a:solidFill>
                <a:effectLst/>
                <a:uLnTx/>
                <a:uFillTx/>
                <a:latin typeface="Avenir Light" panose="020B0402020203020204" pitchFamily="34" charset="77"/>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all" spc="400" normalizeH="0" baseline="0" noProof="0" dirty="0">
              <a:ln>
                <a:noFill/>
              </a:ln>
              <a:solidFill>
                <a:srgbClr val="999999"/>
              </a:solidFill>
              <a:effectLst/>
              <a:uLnTx/>
              <a:uFillTx/>
              <a:latin typeface="Avenir Light" panose="020B0402020203020204" pitchFamily="34" charset="77"/>
              <a:cs typeface="Arial" charset="0"/>
            </a:endParaRPr>
          </a:p>
        </p:txBody>
      </p:sp>
      <p:sp>
        <p:nvSpPr>
          <p:cNvPr id="8" name="Footer Placeholder 7">
            <a:extLst>
              <a:ext uri="{FF2B5EF4-FFF2-40B4-BE49-F238E27FC236}">
                <a16:creationId xmlns:a16="http://schemas.microsoft.com/office/drawing/2014/main" id="{EA4DA716-6795-3445-A96E-A150FD6B613F}"/>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999999"/>
              </a:solidFill>
              <a:effectLst/>
              <a:uLnTx/>
              <a:uFillTx/>
              <a:latin typeface="Avenir Light" panose="020B0402020203020204" pitchFamily="34" charset="77"/>
              <a:cs typeface="Arial" charset="0"/>
            </a:endParaRPr>
          </a:p>
        </p:txBody>
      </p:sp>
      <p:sp>
        <p:nvSpPr>
          <p:cNvPr id="2" name="Title 1">
            <a:extLst>
              <a:ext uri="{FF2B5EF4-FFF2-40B4-BE49-F238E27FC236}">
                <a16:creationId xmlns:a16="http://schemas.microsoft.com/office/drawing/2014/main" id="{5DE20C52-A91C-3503-89A8-66C50B152B9D}"/>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382311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p15:clr>
            <a:srgbClr val="FBAE40"/>
          </p15:clr>
        </p15:guide>
        <p15:guide id="4" pos="7464">
          <p15:clr>
            <a:srgbClr val="FBAE40"/>
          </p15:clr>
        </p15:guide>
        <p15:guide id="6" orient="horz" pos="408">
          <p15:clr>
            <a:srgbClr val="FBAE40"/>
          </p15:clr>
        </p15:guide>
        <p15:guide id="7" orient="horz" pos="4224">
          <p15:clr>
            <a:srgbClr val="FBAE40"/>
          </p15:clr>
        </p15:guide>
        <p15:guide id="8" orient="horz" pos="388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7A4AFE5-F4ED-3351-DDF7-9F82AC0707C3}"/>
              </a:ext>
            </a:extLst>
          </p:cNvPr>
          <p:cNvSpPr>
            <a:spLocks noGrp="1"/>
          </p:cNvSpPr>
          <p:nvPr>
            <p:ph type="dt" sz="half" idx="10"/>
          </p:nvPr>
        </p:nvSpPr>
        <p:spPr/>
        <p:txBody>
          <a:bodyPr/>
          <a:lstStyle>
            <a:lvl1pPr>
              <a:defRPr/>
            </a:lvl1pPr>
          </a:lstStyle>
          <a:p>
            <a:pPr>
              <a:defRPr/>
            </a:pPr>
            <a:fld id="{9CF5ACF6-E188-2449-899A-A90F5887D41C}" type="datetimeFigureOut">
              <a:rPr lang="en-US"/>
              <a:pPr>
                <a:defRPr/>
              </a:pPr>
              <a:t>2/18/2026</a:t>
            </a:fld>
            <a:endParaRPr lang="en-US"/>
          </a:p>
        </p:txBody>
      </p:sp>
      <p:sp>
        <p:nvSpPr>
          <p:cNvPr id="3" name="Footer Placeholder 4">
            <a:extLst>
              <a:ext uri="{FF2B5EF4-FFF2-40B4-BE49-F238E27FC236}">
                <a16:creationId xmlns:a16="http://schemas.microsoft.com/office/drawing/2014/main" id="{ABAF2253-4BBF-4FEA-1D42-7466710C975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9D641DB-E467-FA75-88AA-C205E03ECC75}"/>
              </a:ext>
            </a:extLst>
          </p:cNvPr>
          <p:cNvSpPr>
            <a:spLocks noGrp="1"/>
          </p:cNvSpPr>
          <p:nvPr>
            <p:ph type="sldNum" sz="quarter" idx="12"/>
          </p:nvPr>
        </p:nvSpPr>
        <p:spPr/>
        <p:txBody>
          <a:bodyPr/>
          <a:lstStyle>
            <a:lvl1pPr>
              <a:defRPr/>
            </a:lvl1pPr>
          </a:lstStyle>
          <a:p>
            <a:pPr>
              <a:defRPr/>
            </a:pPr>
            <a:fld id="{22598311-0BB1-DE4A-8A63-A502423FDE00}" type="slidenum">
              <a:rPr lang="en-US"/>
              <a:pPr>
                <a:defRPr/>
              </a:pPr>
              <a:t>‹#›</a:t>
            </a:fld>
            <a:endParaRPr lang="en-US"/>
          </a:p>
        </p:txBody>
      </p:sp>
    </p:spTree>
    <p:extLst>
      <p:ext uri="{BB962C8B-B14F-4D97-AF65-F5344CB8AC3E}">
        <p14:creationId xmlns:p14="http://schemas.microsoft.com/office/powerpoint/2010/main" val="2284198290"/>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879533-43BD-B384-C497-E5AB3CB32808}"/>
              </a:ext>
            </a:extLst>
          </p:cNvPr>
          <p:cNvSpPr>
            <a:spLocks noGrp="1"/>
          </p:cNvSpPr>
          <p:nvPr>
            <p:ph type="dt" sz="half" idx="10"/>
          </p:nvPr>
        </p:nvSpPr>
        <p:spPr/>
        <p:txBody>
          <a:bodyPr/>
          <a:lstStyle>
            <a:lvl1pPr>
              <a:defRPr/>
            </a:lvl1pPr>
          </a:lstStyle>
          <a:p>
            <a:pPr>
              <a:defRPr/>
            </a:pPr>
            <a:fld id="{89E7438E-C190-6B4E-AC1C-3234B168C538}" type="datetimeFigureOut">
              <a:rPr lang="en-US"/>
              <a:pPr>
                <a:defRPr/>
              </a:pPr>
              <a:t>2/18/2026</a:t>
            </a:fld>
            <a:endParaRPr lang="en-US"/>
          </a:p>
        </p:txBody>
      </p:sp>
      <p:sp>
        <p:nvSpPr>
          <p:cNvPr id="5" name="Footer Placeholder 4">
            <a:extLst>
              <a:ext uri="{FF2B5EF4-FFF2-40B4-BE49-F238E27FC236}">
                <a16:creationId xmlns:a16="http://schemas.microsoft.com/office/drawing/2014/main" id="{60B83A02-368E-0CCD-E4E7-B287C8F0987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8B8DC71-C092-CAC9-E3CE-EF9AC8A18655}"/>
              </a:ext>
            </a:extLst>
          </p:cNvPr>
          <p:cNvSpPr>
            <a:spLocks noGrp="1"/>
          </p:cNvSpPr>
          <p:nvPr>
            <p:ph type="sldNum" sz="quarter" idx="12"/>
          </p:nvPr>
        </p:nvSpPr>
        <p:spPr/>
        <p:txBody>
          <a:bodyPr/>
          <a:lstStyle>
            <a:lvl1pPr>
              <a:defRPr/>
            </a:lvl1pPr>
          </a:lstStyle>
          <a:p>
            <a:pPr>
              <a:defRPr/>
            </a:pPr>
            <a:fld id="{035FA4F9-52E3-C443-A216-31A2DC5AB0E9}" type="slidenum">
              <a:rPr lang="en-US"/>
              <a:pPr>
                <a:defRPr/>
              </a:pPr>
              <a:t>‹#›</a:t>
            </a:fld>
            <a:endParaRPr lang="en-US"/>
          </a:p>
        </p:txBody>
      </p:sp>
    </p:spTree>
    <p:extLst>
      <p:ext uri="{BB962C8B-B14F-4D97-AF65-F5344CB8AC3E}">
        <p14:creationId xmlns:p14="http://schemas.microsoft.com/office/powerpoint/2010/main" val="2946824647"/>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400" b="1" i="0">
                <a:solidFill>
                  <a:srgbClr val="0A224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54921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A224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380453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A224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575651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A224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050587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9549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88541"/>
          </a:xfrm>
          <a:prstGeom prst="rect">
            <a:avLst/>
          </a:prstGeom>
        </p:spPr>
        <p:txBody>
          <a:bodyPr wrap="square" lIns="0" tIns="0" rIns="0" bIns="0">
            <a:spAutoFit/>
          </a:bodyPr>
          <a:lstStyle>
            <a:lvl1pPr>
              <a:defRPr sz="1875" b="1" i="0">
                <a:solidFill>
                  <a:schemeClr val="bg1"/>
                </a:solidFill>
                <a:latin typeface="Arial"/>
                <a:cs typeface="Arial"/>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914178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77018" y="113349"/>
            <a:ext cx="5815806" cy="288541"/>
          </a:xfrm>
        </p:spPr>
        <p:txBody>
          <a:bodyPr lIns="0" tIns="0" rIns="0" bIns="0"/>
          <a:lstStyle>
            <a:lvl1pPr>
              <a:defRPr sz="1875"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672270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77018" y="113349"/>
            <a:ext cx="5815806" cy="288541"/>
          </a:xfrm>
        </p:spPr>
        <p:txBody>
          <a:bodyPr lIns="0" tIns="0" rIns="0" bIns="0"/>
          <a:lstStyle>
            <a:lvl1pPr>
              <a:defRPr sz="1875" b="1"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492086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77018" y="113349"/>
            <a:ext cx="5815806" cy="288541"/>
          </a:xfrm>
        </p:spPr>
        <p:txBody>
          <a:bodyPr lIns="0" tIns="0" rIns="0" bIns="0"/>
          <a:lstStyle>
            <a:lvl1pPr>
              <a:defRPr sz="1875"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50439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37188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59C0281-031F-5F48-4EAE-A47313BB62E1}"/>
              </a:ext>
            </a:extLst>
          </p:cNvPr>
          <p:cNvSpPr>
            <a:spLocks noGrp="1"/>
          </p:cNvSpPr>
          <p:nvPr>
            <p:ph type="dt" sz="half" idx="10"/>
          </p:nvPr>
        </p:nvSpPr>
        <p:spPr/>
        <p:txBody>
          <a:bodyPr/>
          <a:lstStyle>
            <a:lvl1pPr>
              <a:defRPr/>
            </a:lvl1pPr>
          </a:lstStyle>
          <a:p>
            <a:pPr>
              <a:defRPr/>
            </a:pPr>
            <a:fld id="{016FA209-0960-4E46-A8F3-82BC0B77820D}" type="datetimeFigureOut">
              <a:rPr lang="en-US"/>
              <a:pPr>
                <a:defRPr/>
              </a:pPr>
              <a:t>2/18/2026</a:t>
            </a:fld>
            <a:endParaRPr lang="en-US"/>
          </a:p>
        </p:txBody>
      </p:sp>
      <p:sp>
        <p:nvSpPr>
          <p:cNvPr id="6" name="Footer Placeholder 4">
            <a:extLst>
              <a:ext uri="{FF2B5EF4-FFF2-40B4-BE49-F238E27FC236}">
                <a16:creationId xmlns:a16="http://schemas.microsoft.com/office/drawing/2014/main" id="{95CCA11F-EF91-2A45-E237-981C4296FC3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B21B5A7-86E3-F374-CADA-11E3A681AD8B}"/>
              </a:ext>
            </a:extLst>
          </p:cNvPr>
          <p:cNvSpPr>
            <a:spLocks noGrp="1"/>
          </p:cNvSpPr>
          <p:nvPr>
            <p:ph type="sldNum" sz="quarter" idx="12"/>
          </p:nvPr>
        </p:nvSpPr>
        <p:spPr/>
        <p:txBody>
          <a:bodyPr/>
          <a:lstStyle>
            <a:lvl1pPr>
              <a:defRPr/>
            </a:lvl1pPr>
          </a:lstStyle>
          <a:p>
            <a:pPr>
              <a:defRPr/>
            </a:pPr>
            <a:fld id="{64F63D4A-5F3A-1146-BF43-0F3AF0A95714}" type="slidenum">
              <a:rPr lang="en-US"/>
              <a:pPr>
                <a:defRPr/>
              </a:pPr>
              <a:t>‹#›</a:t>
            </a:fld>
            <a:endParaRPr lang="en-US"/>
          </a:p>
        </p:txBody>
      </p:sp>
    </p:spTree>
    <p:extLst>
      <p:ext uri="{BB962C8B-B14F-4D97-AF65-F5344CB8AC3E}">
        <p14:creationId xmlns:p14="http://schemas.microsoft.com/office/powerpoint/2010/main" val="574886560"/>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5"/>
            <a:ext cx="11357316" cy="4847602"/>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solidFill>
                  <a:srgbClr val="404040"/>
                </a:solidFill>
              </a:defRPr>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404040"/>
                </a:solidFill>
              </a:defRPr>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6" name="Slide Number Placeholder 5">
            <a:extLst>
              <a:ext uri="{FF2B5EF4-FFF2-40B4-BE49-F238E27FC236}">
                <a16:creationId xmlns:a16="http://schemas.microsoft.com/office/drawing/2014/main" id="{9DD07777-9D5C-C345-A921-AF4955ECBF34}"/>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 name="Footer Placeholder 4">
            <a:extLst>
              <a:ext uri="{FF2B5EF4-FFF2-40B4-BE49-F238E27FC236}">
                <a16:creationId xmlns:a16="http://schemas.microsoft.com/office/drawing/2014/main" id="{4D993031-27B5-9199-CBF9-3D62BFD43087}"/>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5" name="Title 4">
            <a:extLst>
              <a:ext uri="{FF2B5EF4-FFF2-40B4-BE49-F238E27FC236}">
                <a16:creationId xmlns:a16="http://schemas.microsoft.com/office/drawing/2014/main" id="{2B8CA56C-0B78-3ABD-CF72-48D3393E0785}"/>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31892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p15:clr>
            <a:srgbClr val="FBAE40"/>
          </p15:clr>
        </p15:guide>
        <p15:guide id="4" pos="7464">
          <p15:clr>
            <a:srgbClr val="FBAE40"/>
          </p15:clr>
        </p15:guide>
        <p15:guide id="6" orient="horz" pos="408">
          <p15:clr>
            <a:srgbClr val="FBAE40"/>
          </p15:clr>
        </p15:guide>
        <p15:guide id="7" orient="horz" pos="4224">
          <p15:clr>
            <a:srgbClr val="FBAE40"/>
          </p15:clr>
        </p15:guide>
        <p15:guide id="8" orient="horz" pos="388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417341" y="731741"/>
            <a:ext cx="11357316"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LT PRO, DEMI, 18 </a:t>
            </a:r>
            <a:r>
              <a:rPr lang="en-US" dirty="0" err="1"/>
              <a:t>pt</a:t>
            </a:r>
            <a:r>
              <a:rPr lang="en-US" dirty="0"/>
              <a:t>, ORANGE, CAPS</a:t>
            </a:r>
          </a:p>
        </p:txBody>
      </p:sp>
      <p:sp>
        <p:nvSpPr>
          <p:cNvPr id="8" name="Content Placeholder 2">
            <a:extLst>
              <a:ext uri="{FF2B5EF4-FFF2-40B4-BE49-F238E27FC236}">
                <a16:creationId xmlns:a16="http://schemas.microsoft.com/office/drawing/2014/main" id="{659FE5D0-C68D-A248-8098-69542EC4FBF3}"/>
              </a:ext>
            </a:extLst>
          </p:cNvPr>
          <p:cNvSpPr>
            <a:spLocks noGrp="1"/>
          </p:cNvSpPr>
          <p:nvPr>
            <p:ph idx="1" hasCustomPrompt="1"/>
          </p:nvPr>
        </p:nvSpPr>
        <p:spPr>
          <a:xfrm>
            <a:off x="417342"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solidFill>
                  <a:srgbClr val="404040"/>
                </a:solidFill>
              </a:defRPr>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404040"/>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10" name="Slide Number Placeholder 5">
            <a:extLst>
              <a:ext uri="{FF2B5EF4-FFF2-40B4-BE49-F238E27FC236}">
                <a16:creationId xmlns:a16="http://schemas.microsoft.com/office/drawing/2014/main" id="{DA810DD4-2756-5846-A203-7F56B185A851}"/>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11" name="Footer Placeholder 4">
            <a:extLst>
              <a:ext uri="{FF2B5EF4-FFF2-40B4-BE49-F238E27FC236}">
                <a16:creationId xmlns:a16="http://schemas.microsoft.com/office/drawing/2014/main" id="{692B0B1E-1D22-2B4F-922F-74864A4171DD}"/>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chemeClr val="bg1"/>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3" name="Title 2">
            <a:extLst>
              <a:ext uri="{FF2B5EF4-FFF2-40B4-BE49-F238E27FC236}">
                <a16:creationId xmlns:a16="http://schemas.microsoft.com/office/drawing/2014/main" id="{CE08981C-9C79-8FBC-DF2D-38E9C4C304E8}"/>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24525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p15:clr>
            <a:srgbClr val="FBAE40"/>
          </p15:clr>
        </p15:guide>
        <p15:guide id="4" pos="7464">
          <p15:clr>
            <a:srgbClr val="FBAE40"/>
          </p15:clr>
        </p15:guide>
        <p15:guide id="5" orient="horz" pos="408">
          <p15:clr>
            <a:srgbClr val="FBAE40"/>
          </p15:clr>
        </p15:guide>
        <p15:guide id="6" orient="horz" pos="4224">
          <p15:clr>
            <a:srgbClr val="FBAE40"/>
          </p15:clr>
        </p15:guide>
        <p15:guide id="7" orient="horz" pos="648">
          <p15:clr>
            <a:srgbClr val="FBAE40"/>
          </p15:clr>
        </p15:guide>
        <p15:guide id="8" orient="horz" pos="388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182784" y="1316012"/>
            <a:ext cx="5591873" cy="4860316"/>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sz="1200" b="0" i="0">
                <a:latin typeface="Avenir Next LT Pro" panose="020B0504020202020204" pitchFamily="34" charset="77"/>
              </a:defRPr>
            </a:lvl4pPr>
            <a:lvl5pPr>
              <a:defRPr sz="1000"/>
            </a:lvl5pPr>
          </a:lstStyle>
          <a:p>
            <a:pPr lvl="0"/>
            <a:r>
              <a:rPr lang="en-US" dirty="0"/>
              <a:t>This content box can also be used for charts, tables, and images by deleting this text and selecting the type of content you’d like to use instead</a:t>
            </a:r>
          </a:p>
        </p:txBody>
      </p:sp>
      <p:sp>
        <p:nvSpPr>
          <p:cNvPr id="6" name="Slide Number Placeholder 5">
            <a:extLst>
              <a:ext uri="{FF2B5EF4-FFF2-40B4-BE49-F238E27FC236}">
                <a16:creationId xmlns:a16="http://schemas.microsoft.com/office/drawing/2014/main" id="{B37FAF33-EB7E-F044-82B8-3D14FF92A8EA}"/>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7" name="Footer Placeholder 4">
            <a:extLst>
              <a:ext uri="{FF2B5EF4-FFF2-40B4-BE49-F238E27FC236}">
                <a16:creationId xmlns:a16="http://schemas.microsoft.com/office/drawing/2014/main" id="{32C229D6-80F6-154F-B3F2-50AE81843D5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 name="Title 1">
            <a:extLst>
              <a:ext uri="{FF2B5EF4-FFF2-40B4-BE49-F238E27FC236}">
                <a16:creationId xmlns:a16="http://schemas.microsoft.com/office/drawing/2014/main" id="{9EB4E6DD-FD36-F1B9-A8BA-812F893695F8}"/>
              </a:ext>
            </a:extLst>
          </p:cNvPr>
          <p:cNvSpPr>
            <a:spLocks noGrp="1"/>
          </p:cNvSpPr>
          <p:nvPr>
            <p:ph type="title" hasCustomPrompt="1"/>
          </p:nvPr>
        </p:nvSpPr>
        <p:spPr>
          <a:xfrm>
            <a:off x="417341" y="338458"/>
            <a:ext cx="11357316" cy="869909"/>
          </a:xfrm>
        </p:spPr>
        <p:txBody>
          <a:bodyPr/>
          <a:lstStyle/>
          <a:p>
            <a:r>
              <a:rPr lang="en-US" dirty="0"/>
              <a:t>TITLE — avenir NEXT LT PRO, DEMI, 28 PT, DARK BLUE, caps</a:t>
            </a:r>
          </a:p>
        </p:txBody>
      </p:sp>
      <p:sp>
        <p:nvSpPr>
          <p:cNvPr id="9" name="Content Placeholder 3">
            <a:extLst>
              <a:ext uri="{FF2B5EF4-FFF2-40B4-BE49-F238E27FC236}">
                <a16:creationId xmlns:a16="http://schemas.microsoft.com/office/drawing/2014/main" id="{CF7F3128-7FF2-1198-7DB6-D17883A3D325}"/>
              </a:ext>
            </a:extLst>
          </p:cNvPr>
          <p:cNvSpPr>
            <a:spLocks noGrp="1"/>
          </p:cNvSpPr>
          <p:nvPr>
            <p:ph sz="half" idx="10" hasCustomPrompt="1"/>
          </p:nvPr>
        </p:nvSpPr>
        <p:spPr>
          <a:xfrm>
            <a:off x="417341" y="1316012"/>
            <a:ext cx="5591873" cy="4860316"/>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sz="1200" b="0" i="0">
                <a:latin typeface="Avenir Next LT Pro" panose="020B0504020202020204" pitchFamily="34" charset="77"/>
              </a:defRPr>
            </a:lvl4pPr>
            <a:lvl5pPr>
              <a:defRPr sz="10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Tree>
    <p:extLst>
      <p:ext uri="{BB962C8B-B14F-4D97-AF65-F5344CB8AC3E}">
        <p14:creationId xmlns:p14="http://schemas.microsoft.com/office/powerpoint/2010/main" val="33570178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6" name="Footer Placeholder 4">
            <a:extLst>
              <a:ext uri="{FF2B5EF4-FFF2-40B4-BE49-F238E27FC236}">
                <a16:creationId xmlns:a16="http://schemas.microsoft.com/office/drawing/2014/main" id="{F1A18547-ED94-1540-A0C7-0D9D6117B35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 name="Title 1">
            <a:extLst>
              <a:ext uri="{FF2B5EF4-FFF2-40B4-BE49-F238E27FC236}">
                <a16:creationId xmlns:a16="http://schemas.microsoft.com/office/drawing/2014/main" id="{D382B0BB-FFA8-A548-76E1-8E54DA10E077}"/>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307537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9F13AB3-EAF1-0345-B81F-C2129EDDE517}"/>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6" name="Footer Placeholder 4">
            <a:extLst>
              <a:ext uri="{FF2B5EF4-FFF2-40B4-BE49-F238E27FC236}">
                <a16:creationId xmlns:a16="http://schemas.microsoft.com/office/drawing/2014/main" id="{75D2727C-19AA-AF45-A10B-B1401CE58AA5}"/>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Tree>
    <p:extLst>
      <p:ext uri="{BB962C8B-B14F-4D97-AF65-F5344CB8AC3E}">
        <p14:creationId xmlns:p14="http://schemas.microsoft.com/office/powerpoint/2010/main" val="146302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22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8776A-E0D2-5E4B-B55C-88B3E68F9F35}"/>
              </a:ext>
            </a:extLst>
          </p:cNvPr>
          <p:cNvSpPr/>
          <p:nvPr userDrawn="1"/>
        </p:nvSpPr>
        <p:spPr>
          <a:xfrm>
            <a:off x="810733"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DF54ABF-693F-7C4E-83DF-6C7B25899E6F}"/>
              </a:ext>
            </a:extLst>
          </p:cNvPr>
          <p:cNvCxnSpPr/>
          <p:nvPr userDrawn="1"/>
        </p:nvCxnSpPr>
        <p:spPr>
          <a:xfrm>
            <a:off x="1116782" y="2414588"/>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01EC2B-855D-A646-89A7-CF14CA451608}"/>
              </a:ext>
            </a:extLst>
          </p:cNvPr>
          <p:cNvCxnSpPr>
            <a:cxnSpLocks/>
          </p:cNvCxnSpPr>
          <p:nvPr userDrawn="1"/>
        </p:nvCxnSpPr>
        <p:spPr>
          <a:xfrm>
            <a:off x="6510528" y="2414588"/>
            <a:ext cx="463571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4">
            <a:extLst>
              <a:ext uri="{FF2B5EF4-FFF2-40B4-BE49-F238E27FC236}">
                <a16:creationId xmlns:a16="http://schemas.microsoft.com/office/drawing/2014/main" id="{77A6983E-E25D-2044-AF7E-7ACDB54686D8}"/>
              </a:ext>
            </a:extLst>
          </p:cNvPr>
          <p:cNvSpPr>
            <a:spLocks noGrp="1"/>
          </p:cNvSpPr>
          <p:nvPr>
            <p:ph type="body" sz="quarter" idx="16" hasCustomPrompt="1"/>
          </p:nvPr>
        </p:nvSpPr>
        <p:spPr>
          <a:xfrm>
            <a:off x="1016102" y="1695697"/>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LT PRO, DEMI, 18 PT, ORANGE, CAPS</a:t>
            </a:r>
          </a:p>
        </p:txBody>
      </p:sp>
      <p:sp>
        <p:nvSpPr>
          <p:cNvPr id="4" name="Text Placeholder 3">
            <a:extLst>
              <a:ext uri="{FF2B5EF4-FFF2-40B4-BE49-F238E27FC236}">
                <a16:creationId xmlns:a16="http://schemas.microsoft.com/office/drawing/2014/main" id="{BC44D2D5-08C8-CF49-93E2-9EEAE8D4E2F3}"/>
              </a:ext>
            </a:extLst>
          </p:cNvPr>
          <p:cNvSpPr>
            <a:spLocks noGrp="1"/>
          </p:cNvSpPr>
          <p:nvPr>
            <p:ph type="body" sz="quarter" idx="19" hasCustomPrompt="1"/>
          </p:nvPr>
        </p:nvSpPr>
        <p:spPr>
          <a:xfrm>
            <a:off x="1016102" y="2567352"/>
            <a:ext cx="4769926" cy="3099478"/>
          </a:xfrm>
        </p:spPr>
        <p:txBody>
          <a:bodyPr/>
          <a:lstStyle>
            <a:lvl1pPr marL="228600" marR="0" indent="-228600" algn="l" defTabSz="914400" rtl="0" eaLnBrk="1" fontAlgn="auto" latinLnBrk="0" hangingPunct="1">
              <a:lnSpc>
                <a:spcPct val="100000"/>
              </a:lnSpc>
              <a:spcBef>
                <a:spcPts val="0"/>
              </a:spcBef>
              <a:spcAft>
                <a:spcPts val="600"/>
              </a:spcAft>
              <a:buClr>
                <a:schemeClr val="accent2"/>
              </a:buClr>
              <a:buSzTx/>
              <a:buFont typeface="Wingdings" pitchFamily="2" charset="2"/>
              <a:buChar char="§"/>
              <a:tabLst>
                <a:tab pos="222250" algn="l"/>
              </a:tabLst>
              <a:defRPr sz="1600"/>
            </a:lvl1pPr>
            <a:lvl2pPr>
              <a:buClr>
                <a:schemeClr val="bg1"/>
              </a:buClr>
              <a:defRPr sz="1400"/>
            </a:lvl2pPr>
            <a:lvl3pPr>
              <a:buClr>
                <a:schemeClr val="bg1"/>
              </a:buClr>
              <a:defRPr sz="1200">
                <a:solidFill>
                  <a:srgbClr val="404040"/>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13" name="Rectangle 12">
            <a:extLst>
              <a:ext uri="{FF2B5EF4-FFF2-40B4-BE49-F238E27FC236}">
                <a16:creationId xmlns:a16="http://schemas.microsoft.com/office/drawing/2014/main" id="{78F3F446-A21C-5447-B594-206B02D160DD}"/>
              </a:ext>
            </a:extLst>
          </p:cNvPr>
          <p:cNvSpPr/>
          <p:nvPr userDrawn="1"/>
        </p:nvSpPr>
        <p:spPr>
          <a:xfrm>
            <a:off x="6211236"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681BDDA7-41F6-9749-B8E9-F74653F151B6}"/>
              </a:ext>
            </a:extLst>
          </p:cNvPr>
          <p:cNvCxnSpPr/>
          <p:nvPr userDrawn="1"/>
        </p:nvCxnSpPr>
        <p:spPr>
          <a:xfrm>
            <a:off x="6517285" y="2402930"/>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B1F38381-8A43-DE46-9444-5F9332467A0A}"/>
              </a:ext>
            </a:extLst>
          </p:cNvPr>
          <p:cNvSpPr>
            <a:spLocks noGrp="1"/>
          </p:cNvSpPr>
          <p:nvPr>
            <p:ph type="body" sz="quarter" idx="22" hasCustomPrompt="1"/>
          </p:nvPr>
        </p:nvSpPr>
        <p:spPr>
          <a:xfrm>
            <a:off x="6416605" y="1684039"/>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LT PRO, DEMI, 18 PT, ORANGE, CAPS</a:t>
            </a:r>
          </a:p>
        </p:txBody>
      </p:sp>
      <p:sp>
        <p:nvSpPr>
          <p:cNvPr id="21" name="Text Placeholder 3">
            <a:extLst>
              <a:ext uri="{FF2B5EF4-FFF2-40B4-BE49-F238E27FC236}">
                <a16:creationId xmlns:a16="http://schemas.microsoft.com/office/drawing/2014/main" id="{7CF655EF-7E0C-C54C-A06C-DEE798FBA4CD}"/>
              </a:ext>
            </a:extLst>
          </p:cNvPr>
          <p:cNvSpPr>
            <a:spLocks noGrp="1"/>
          </p:cNvSpPr>
          <p:nvPr>
            <p:ph type="body" sz="quarter" idx="23" hasCustomPrompt="1"/>
          </p:nvPr>
        </p:nvSpPr>
        <p:spPr>
          <a:xfrm>
            <a:off x="6416605" y="2567351"/>
            <a:ext cx="4769926" cy="3099469"/>
          </a:xfrm>
        </p:spPr>
        <p:txBody>
          <a:bodyPr/>
          <a:lstStyle>
            <a:lvl1pPr marL="228600" marR="0" indent="-228600" algn="l" defTabSz="914400" rtl="0" eaLnBrk="1" fontAlgn="auto" latinLnBrk="0" hangingPunct="1">
              <a:lnSpc>
                <a:spcPct val="100000"/>
              </a:lnSpc>
              <a:spcBef>
                <a:spcPts val="0"/>
              </a:spcBef>
              <a:spcAft>
                <a:spcPts val="600"/>
              </a:spcAft>
              <a:buClr>
                <a:schemeClr val="accent2"/>
              </a:buClr>
              <a:buSzTx/>
              <a:buFont typeface="Wingdings" pitchFamily="2" charset="2"/>
              <a:buChar char="§"/>
              <a:tabLst>
                <a:tab pos="222250" algn="l"/>
              </a:tabLst>
              <a:defRPr sz="1600"/>
            </a:lvl1pPr>
            <a:lvl2pPr>
              <a:buClr>
                <a:schemeClr val="bg1"/>
              </a:buClr>
              <a:defRPr sz="1400">
                <a:solidFill>
                  <a:srgbClr val="404040"/>
                </a:solidFill>
              </a:defRPr>
            </a:lvl2pPr>
            <a:lvl3pPr>
              <a:buClr>
                <a:schemeClr val="bg1"/>
              </a:buClr>
              <a:defRPr sz="1200">
                <a:solidFill>
                  <a:srgbClr val="404040"/>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19" name="Slide Number Placeholder 5">
            <a:extLst>
              <a:ext uri="{FF2B5EF4-FFF2-40B4-BE49-F238E27FC236}">
                <a16:creationId xmlns:a16="http://schemas.microsoft.com/office/drawing/2014/main" id="{1FFEE202-3215-CD4E-90B6-134A42DD60FB}"/>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0" name="Footer Placeholder 4">
            <a:extLst>
              <a:ext uri="{FF2B5EF4-FFF2-40B4-BE49-F238E27FC236}">
                <a16:creationId xmlns:a16="http://schemas.microsoft.com/office/drawing/2014/main" id="{09518584-22EB-0849-B9E3-9DFA11585DA7}"/>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3" name="Title 22">
            <a:extLst>
              <a:ext uri="{FF2B5EF4-FFF2-40B4-BE49-F238E27FC236}">
                <a16:creationId xmlns:a16="http://schemas.microsoft.com/office/drawing/2014/main" id="{0BC5DA1D-DDA7-6589-4989-0B879696E13D}"/>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104589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3912">
          <p15:clr>
            <a:srgbClr val="FBAE40"/>
          </p15:clr>
        </p15:guide>
        <p15:guide id="3" pos="816">
          <p15:clr>
            <a:srgbClr val="FBAE40"/>
          </p15:clr>
        </p15:guide>
        <p15:guide id="4" pos="216">
          <p15:clr>
            <a:srgbClr val="FBAE40"/>
          </p15:clr>
        </p15:guide>
        <p15:guide id="5" pos="7464">
          <p15:clr>
            <a:srgbClr val="FBAE40"/>
          </p15:clr>
        </p15:guide>
        <p15:guide id="6" pos="7176">
          <p15:clr>
            <a:srgbClr val="FBAE40"/>
          </p15:clr>
        </p15:guide>
        <p15:guide id="7" orient="horz" pos="3888">
          <p15:clr>
            <a:srgbClr val="FBAE40"/>
          </p15:clr>
        </p15:guide>
        <p15:guide id="8" pos="3768">
          <p15:clr>
            <a:srgbClr val="FBAE40"/>
          </p15:clr>
        </p15:guide>
        <p15:guide id="9" orient="horz" pos="936">
          <p15:clr>
            <a:srgbClr val="FBAE40"/>
          </p15:clr>
        </p15:guide>
        <p15:guide id="10" orient="horz" pos="1224">
          <p15:clr>
            <a:srgbClr val="FBAE40"/>
          </p15:clr>
        </p15:guide>
        <p15:guide id="11" orient="horz" pos="4224">
          <p15:clr>
            <a:srgbClr val="FBAE40"/>
          </p15:clr>
        </p15:guide>
        <p15:guide id="12" orient="horz" pos="367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EDDA56-5B0C-9841-BBC5-C0B0741FC492}"/>
              </a:ext>
            </a:extLst>
          </p:cNvPr>
          <p:cNvSpPr/>
          <p:nvPr userDrawn="1"/>
        </p:nvSpPr>
        <p:spPr>
          <a:xfrm>
            <a:off x="4262564"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6">
            <a:extLst>
              <a:ext uri="{FF2B5EF4-FFF2-40B4-BE49-F238E27FC236}">
                <a16:creationId xmlns:a16="http://schemas.microsoft.com/office/drawing/2014/main" id="{CC7EB100-BF2D-3242-A980-D80B0036E6F9}"/>
              </a:ext>
            </a:extLst>
          </p:cNvPr>
          <p:cNvSpPr/>
          <p:nvPr userDrawn="1"/>
        </p:nvSpPr>
        <p:spPr>
          <a:xfrm>
            <a:off x="417341"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3E8BFC-83DE-CC4C-B12E-D8DE8AB62EC4}"/>
              </a:ext>
            </a:extLst>
          </p:cNvPr>
          <p:cNvSpPr/>
          <p:nvPr userDrawn="1"/>
        </p:nvSpPr>
        <p:spPr>
          <a:xfrm>
            <a:off x="8118355"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615923"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46114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316937"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16632"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 caps</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372423"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 caps</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217646"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 caps</a:t>
            </a:r>
          </a:p>
        </p:txBody>
      </p:sp>
      <p:sp>
        <p:nvSpPr>
          <p:cNvPr id="18" name="Text Placeholder 3">
            <a:extLst>
              <a:ext uri="{FF2B5EF4-FFF2-40B4-BE49-F238E27FC236}">
                <a16:creationId xmlns:a16="http://schemas.microsoft.com/office/drawing/2014/main" id="{0FC1CE68-9A3E-E34F-96D4-29F358465C8E}"/>
              </a:ext>
            </a:extLst>
          </p:cNvPr>
          <p:cNvSpPr>
            <a:spLocks noGrp="1"/>
          </p:cNvSpPr>
          <p:nvPr>
            <p:ph type="body" sz="quarter" idx="19" hasCustomPrompt="1"/>
          </p:nvPr>
        </p:nvSpPr>
        <p:spPr>
          <a:xfrm>
            <a:off x="516632"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21" name="Text Placeholder 3">
            <a:extLst>
              <a:ext uri="{FF2B5EF4-FFF2-40B4-BE49-F238E27FC236}">
                <a16:creationId xmlns:a16="http://schemas.microsoft.com/office/drawing/2014/main" id="{3A141CB7-F70D-9043-952A-EF5B84C5B578}"/>
              </a:ext>
            </a:extLst>
          </p:cNvPr>
          <p:cNvSpPr>
            <a:spLocks noGrp="1"/>
          </p:cNvSpPr>
          <p:nvPr>
            <p:ph type="body" sz="quarter" idx="25" hasCustomPrompt="1"/>
          </p:nvPr>
        </p:nvSpPr>
        <p:spPr>
          <a:xfrm>
            <a:off x="4372423"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23" name="Text Placeholder 3">
            <a:extLst>
              <a:ext uri="{FF2B5EF4-FFF2-40B4-BE49-F238E27FC236}">
                <a16:creationId xmlns:a16="http://schemas.microsoft.com/office/drawing/2014/main" id="{EE08D536-7D0B-4741-8CDE-468E978246C5}"/>
              </a:ext>
            </a:extLst>
          </p:cNvPr>
          <p:cNvSpPr>
            <a:spLocks noGrp="1"/>
          </p:cNvSpPr>
          <p:nvPr>
            <p:ph type="body" sz="quarter" idx="26" hasCustomPrompt="1"/>
          </p:nvPr>
        </p:nvSpPr>
        <p:spPr>
          <a:xfrm>
            <a:off x="8217646"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22" name="Slide Number Placeholder 5">
            <a:extLst>
              <a:ext uri="{FF2B5EF4-FFF2-40B4-BE49-F238E27FC236}">
                <a16:creationId xmlns:a16="http://schemas.microsoft.com/office/drawing/2014/main" id="{1B480BD6-B5B2-444D-AB77-844E6FD4B7E8}"/>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4" name="Footer Placeholder 4">
            <a:extLst>
              <a:ext uri="{FF2B5EF4-FFF2-40B4-BE49-F238E27FC236}">
                <a16:creationId xmlns:a16="http://schemas.microsoft.com/office/drawing/2014/main" id="{F83C2F21-9649-9042-9359-6EA03353BC6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11" name="Title 10">
            <a:extLst>
              <a:ext uri="{FF2B5EF4-FFF2-40B4-BE49-F238E27FC236}">
                <a16:creationId xmlns:a16="http://schemas.microsoft.com/office/drawing/2014/main" id="{0B98202B-1EEF-D977-4C76-CF71381036B3}"/>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9597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2">
          <p15:clr>
            <a:srgbClr val="FBAE40"/>
          </p15:clr>
        </p15:guide>
        <p15:guide id="2" pos="2520">
          <p15:clr>
            <a:srgbClr val="FBAE40"/>
          </p15:clr>
        </p15:guide>
        <p15:guide id="3" pos="816">
          <p15:clr>
            <a:srgbClr val="FBAE40"/>
          </p15:clr>
        </p15:guide>
        <p15:guide id="4" pos="7464">
          <p15:clr>
            <a:srgbClr val="FBAE40"/>
          </p15:clr>
        </p15:guide>
        <p15:guide id="5" orient="horz" pos="408">
          <p15:clr>
            <a:srgbClr val="FBAE40"/>
          </p15:clr>
        </p15:guide>
        <p15:guide id="6" orient="horz" pos="936">
          <p15:clr>
            <a:srgbClr val="FBAE40"/>
          </p15:clr>
        </p15:guide>
        <p15:guide id="7" pos="2688">
          <p15:clr>
            <a:srgbClr val="FBAE40"/>
          </p15:clr>
        </p15:guide>
        <p15:guide id="8" pos="4992">
          <p15:clr>
            <a:srgbClr val="FBAE40"/>
          </p15:clr>
        </p15:guide>
        <p15:guide id="9" pos="5160">
          <p15:clr>
            <a:srgbClr val="FBAE40"/>
          </p15:clr>
        </p15:guide>
        <p15:guide id="10" orient="horz" pos="105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Column - Centere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EDDA56-5B0C-9841-BBC5-C0B0741FC492}"/>
              </a:ext>
            </a:extLst>
          </p:cNvPr>
          <p:cNvSpPr/>
          <p:nvPr userDrawn="1"/>
        </p:nvSpPr>
        <p:spPr>
          <a:xfrm>
            <a:off x="4262564"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6">
            <a:extLst>
              <a:ext uri="{FF2B5EF4-FFF2-40B4-BE49-F238E27FC236}">
                <a16:creationId xmlns:a16="http://schemas.microsoft.com/office/drawing/2014/main" id="{CC7EB100-BF2D-3242-A980-D80B0036E6F9}"/>
              </a:ext>
            </a:extLst>
          </p:cNvPr>
          <p:cNvSpPr/>
          <p:nvPr userDrawn="1"/>
        </p:nvSpPr>
        <p:spPr>
          <a:xfrm>
            <a:off x="417341"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3E8BFC-83DE-CC4C-B12E-D8DE8AB62EC4}"/>
              </a:ext>
            </a:extLst>
          </p:cNvPr>
          <p:cNvSpPr/>
          <p:nvPr userDrawn="1"/>
        </p:nvSpPr>
        <p:spPr>
          <a:xfrm>
            <a:off x="8118355"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770799"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597385"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423971"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FD497B08-CA80-3A4A-80FB-0E86AA7CBA43}"/>
              </a:ext>
            </a:extLst>
          </p:cNvPr>
          <p:cNvSpPr>
            <a:spLocks noGrp="1"/>
          </p:cNvSpPr>
          <p:nvPr>
            <p:ph type="body" sz="quarter" idx="13" hasCustomPrompt="1"/>
          </p:nvPr>
        </p:nvSpPr>
        <p:spPr>
          <a:xfrm>
            <a:off x="615923" y="2567352"/>
            <a:ext cx="3259138" cy="3664398"/>
          </a:xfrm>
        </p:spPr>
        <p:txBody>
          <a:bodyPr>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sentence case. If the title or main content placeholder containers get moved out of place, on the Home tab, click the “Reset” button beside “New Slide” to put them back into the correct place.</a:t>
            </a:r>
          </a:p>
        </p:txBody>
      </p:sp>
      <p:sp>
        <p:nvSpPr>
          <p:cNvPr id="26" name="Text Placeholder 24">
            <a:extLst>
              <a:ext uri="{FF2B5EF4-FFF2-40B4-BE49-F238E27FC236}">
                <a16:creationId xmlns:a16="http://schemas.microsoft.com/office/drawing/2014/main" id="{98B717A5-BFD9-3142-BDC7-883C3610147A}"/>
              </a:ext>
            </a:extLst>
          </p:cNvPr>
          <p:cNvSpPr>
            <a:spLocks noGrp="1"/>
          </p:cNvSpPr>
          <p:nvPr>
            <p:ph type="body" sz="quarter" idx="14" hasCustomPrompt="1"/>
          </p:nvPr>
        </p:nvSpPr>
        <p:spPr>
          <a:xfrm>
            <a:off x="4443390" y="2567352"/>
            <a:ext cx="3259138" cy="3664398"/>
          </a:xfrm>
        </p:spPr>
        <p:txBody>
          <a:bodyPr>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Content – Avenir Next LT Pro, Regular, 16 </a:t>
            </a:r>
            <a:r>
              <a:rPr lang="en-US" dirty="0" err="1"/>
              <a:t>pt</a:t>
            </a:r>
            <a:r>
              <a:rPr lang="en-US" dirty="0"/>
              <a:t>, sentence case. Sentence case means to capitalize only the first letter of the first. When using sentence case, you will still capitalize the first letter of proper nouns and names/titles.</a:t>
            </a:r>
          </a:p>
        </p:txBody>
      </p:sp>
      <p:sp>
        <p:nvSpPr>
          <p:cNvPr id="27" name="Text Placeholder 24">
            <a:extLst>
              <a:ext uri="{FF2B5EF4-FFF2-40B4-BE49-F238E27FC236}">
                <a16:creationId xmlns:a16="http://schemas.microsoft.com/office/drawing/2014/main" id="{76623F4A-CFEA-8740-8286-9A9FD5427D74}"/>
              </a:ext>
            </a:extLst>
          </p:cNvPr>
          <p:cNvSpPr>
            <a:spLocks noGrp="1"/>
          </p:cNvSpPr>
          <p:nvPr>
            <p:ph type="body" sz="quarter" idx="15" hasCustomPrompt="1"/>
          </p:nvPr>
        </p:nvSpPr>
        <p:spPr>
          <a:xfrm>
            <a:off x="8269976" y="2567352"/>
            <a:ext cx="3259138" cy="3664398"/>
          </a:xfrm>
        </p:spPr>
        <p:txBody>
          <a:bodyPr>
            <a:noAutofit/>
          </a:bodyPr>
          <a:lstStyle>
            <a:lvl1pPr marL="0" indent="0">
              <a:buNone/>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sentence case. If using bullet points, be sure to use dark blue square bullets.</a:t>
            </a:r>
          </a:p>
        </p:txBody>
      </p: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54141"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381606"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208191"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a:t>
            </a:r>
          </a:p>
        </p:txBody>
      </p:sp>
      <p:sp>
        <p:nvSpPr>
          <p:cNvPr id="19" name="Slide Number Placeholder 5">
            <a:extLst>
              <a:ext uri="{FF2B5EF4-FFF2-40B4-BE49-F238E27FC236}">
                <a16:creationId xmlns:a16="http://schemas.microsoft.com/office/drawing/2014/main" id="{5F8156AC-4342-4D4A-945A-8596BF79DE6D}"/>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1" name="Footer Placeholder 4">
            <a:extLst>
              <a:ext uri="{FF2B5EF4-FFF2-40B4-BE49-F238E27FC236}">
                <a16:creationId xmlns:a16="http://schemas.microsoft.com/office/drawing/2014/main" id="{E5FDE0B4-051E-1348-9BF2-570AC2CF5E7D}"/>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41" name="Title 40">
            <a:extLst>
              <a:ext uri="{FF2B5EF4-FFF2-40B4-BE49-F238E27FC236}">
                <a16:creationId xmlns:a16="http://schemas.microsoft.com/office/drawing/2014/main" id="{FF63C081-F164-9C3F-A2AE-2F957624BF4F}"/>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349018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76">
          <p15:clr>
            <a:srgbClr val="FBAE40"/>
          </p15:clr>
        </p15:guide>
        <p15:guide id="2" pos="600">
          <p15:clr>
            <a:srgbClr val="FBAE40"/>
          </p15:clr>
        </p15:guide>
        <p15:guide id="3" pos="4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Sections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08C7F-DE7B-FC49-B9D3-2979EDF55648}"/>
              </a:ext>
            </a:extLst>
          </p:cNvPr>
          <p:cNvSpPr/>
          <p:nvPr userDrawn="1"/>
        </p:nvSpPr>
        <p:spPr>
          <a:xfrm>
            <a:off x="419637" y="1026058"/>
            <a:ext cx="5303000" cy="1636776"/>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417341" y="2781602"/>
            <a:ext cx="5305283" cy="16366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417341" y="4546998"/>
            <a:ext cx="5305283" cy="1634677"/>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66161" y="1194243"/>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ORANGE,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66161" y="2937952"/>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66161" y="4704128"/>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1pPr>
              <a:buClr>
                <a:srgbClr val="E86100"/>
              </a:buClr>
              <a:defRPr/>
            </a:lvl1pPr>
            <a:lvl5pPr>
              <a:defRPr/>
            </a:lvl5pPr>
          </a:lstStyle>
          <a:p>
            <a:r>
              <a:rPr lang="en-US" dirty="0"/>
              <a:t>Click icon to add picture</a:t>
            </a:r>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66161" y="4998118"/>
            <a:ext cx="4986343" cy="971298"/>
          </a:xfrm>
          <a:prstGeom prst="rect">
            <a:avLst/>
          </a:prstGeom>
        </p:spPr>
        <p:txBody>
          <a:bodyPr vert="horz" lIns="0" tIns="45720" rIns="91440" bIns="45720" rtlCol="0">
            <a:noAutofit/>
          </a:bodyPr>
          <a:lstStyle>
            <a:lvl1pPr>
              <a:spcAft>
                <a:spcPts val="600"/>
              </a:spcAft>
              <a:buClr>
                <a:schemeClr val="accent2"/>
              </a:buClr>
              <a:defRPr sz="1200">
                <a:solidFill>
                  <a:srgbClr val="404040"/>
                </a:solidFill>
              </a:defRPr>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dirty="0"/>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66161" y="3233325"/>
            <a:ext cx="4986343"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dirty="0"/>
              <a:t>Content – Avenir Next LT Pro, Regular, 12 </a:t>
            </a:r>
            <a:r>
              <a:rPr lang="en-US" dirty="0" err="1"/>
              <a:t>pt</a:t>
            </a:r>
            <a:r>
              <a:rPr lang="en-US" dirty="0"/>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66162" y="1483397"/>
            <a:ext cx="4986342"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dirty="0"/>
              <a:t>To change the photo and maintain size/shape, delete existing photo, click the picture icon in the center of the placeholder, locate/select a photo from your file options that appear, click Insert.  </a:t>
            </a:r>
          </a:p>
        </p:txBody>
      </p:sp>
      <p:sp>
        <p:nvSpPr>
          <p:cNvPr id="18" name="Slide Number Placeholder 5">
            <a:extLst>
              <a:ext uri="{FF2B5EF4-FFF2-40B4-BE49-F238E27FC236}">
                <a16:creationId xmlns:a16="http://schemas.microsoft.com/office/drawing/2014/main" id="{D00C9A79-590D-3740-9D9C-FAE5808E2F76}"/>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0" name="Footer Placeholder 4">
            <a:extLst>
              <a:ext uri="{FF2B5EF4-FFF2-40B4-BE49-F238E27FC236}">
                <a16:creationId xmlns:a16="http://schemas.microsoft.com/office/drawing/2014/main" id="{E433437D-68BB-A743-957B-73822A8B9BD9}"/>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3" name="Title 2">
            <a:extLst>
              <a:ext uri="{FF2B5EF4-FFF2-40B4-BE49-F238E27FC236}">
                <a16:creationId xmlns:a16="http://schemas.microsoft.com/office/drawing/2014/main" id="{A60512B7-F392-E2B6-A86A-BC05CE6C1CFF}"/>
              </a:ext>
            </a:extLst>
          </p:cNvPr>
          <p:cNvSpPr>
            <a:spLocks noGrp="1"/>
          </p:cNvSpPr>
          <p:nvPr>
            <p:ph type="title" hasCustomPrompt="1"/>
          </p:nvPr>
        </p:nvSpPr>
        <p:spPr>
          <a:xfrm>
            <a:off x="417341" y="338459"/>
            <a:ext cx="11357316" cy="566800"/>
          </a:xfrm>
        </p:spPr>
        <p:txBody>
          <a:bodyPr/>
          <a:lstStyle/>
          <a:p>
            <a:r>
              <a:rPr lang="en-US" dirty="0"/>
              <a:t>TITLE — avenir NEXT LT PRO, DEMI, 28 PT, DARK BLUE, caps</a:t>
            </a:r>
          </a:p>
        </p:txBody>
      </p:sp>
    </p:spTree>
    <p:extLst>
      <p:ext uri="{BB962C8B-B14F-4D97-AF65-F5344CB8AC3E}">
        <p14:creationId xmlns:p14="http://schemas.microsoft.com/office/powerpoint/2010/main" val="160907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p15:clr>
            <a:srgbClr val="FBAE40"/>
          </p15:clr>
        </p15:guide>
        <p15:guide id="2" pos="7464">
          <p15:clr>
            <a:srgbClr val="FBAE40"/>
          </p15:clr>
        </p15:guide>
        <p15:guide id="3" pos="816">
          <p15:clr>
            <a:srgbClr val="FBAE40"/>
          </p15:clr>
        </p15:guide>
        <p15:guide id="5" orient="horz" pos="408">
          <p15:clr>
            <a:srgbClr val="FBAE40"/>
          </p15:clr>
        </p15:guide>
        <p15:guide id="6" pos="3576">
          <p15:clr>
            <a:srgbClr val="FBAE40"/>
          </p15:clr>
        </p15:guide>
        <p15:guide id="7" pos="3672">
          <p15:clr>
            <a:srgbClr val="FBAE40"/>
          </p15:clr>
        </p15:guide>
        <p15:guide id="8" orient="horz" pos="648">
          <p15:clr>
            <a:srgbClr val="FBAE40"/>
          </p15:clr>
        </p15:guide>
        <p15:guide id="9" orient="horz" pos="3888">
          <p15:clr>
            <a:srgbClr val="FBAE40"/>
          </p15:clr>
        </p15:guide>
        <p15:guide id="10" orient="horz" pos="1752">
          <p15:clr>
            <a:srgbClr val="FBAE40"/>
          </p15:clr>
        </p15:guide>
        <p15:guide id="11" orient="horz" pos="2712">
          <p15:clr>
            <a:srgbClr val="FBAE40"/>
          </p15:clr>
        </p15:guide>
        <p15:guide id="12" orient="horz" pos="2784">
          <p15:clr>
            <a:srgbClr val="FBAE40"/>
          </p15:clr>
        </p15:guide>
        <p15:guide id="14" orient="horz" pos="422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Columns w/ icons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D05F5668-9431-7542-A05F-9999F7E29047}"/>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38" name="Footer Placeholder 4">
            <a:extLst>
              <a:ext uri="{FF2B5EF4-FFF2-40B4-BE49-F238E27FC236}">
                <a16:creationId xmlns:a16="http://schemas.microsoft.com/office/drawing/2014/main" id="{DAB19935-33C1-AA45-8BB5-FC2BE9106AE6}"/>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3" name="Title 2">
            <a:extLst>
              <a:ext uri="{FF2B5EF4-FFF2-40B4-BE49-F238E27FC236}">
                <a16:creationId xmlns:a16="http://schemas.microsoft.com/office/drawing/2014/main" id="{8F6BD397-0E40-E919-0BBC-B4AB622EBF86}"/>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21807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ECF55A3-0694-FA77-298F-27676587665F}"/>
              </a:ext>
            </a:extLst>
          </p:cNvPr>
          <p:cNvSpPr>
            <a:spLocks noGrp="1"/>
          </p:cNvSpPr>
          <p:nvPr>
            <p:ph type="dt" sz="half" idx="10"/>
          </p:nvPr>
        </p:nvSpPr>
        <p:spPr/>
        <p:txBody>
          <a:bodyPr/>
          <a:lstStyle>
            <a:lvl1pPr>
              <a:defRPr/>
            </a:lvl1pPr>
          </a:lstStyle>
          <a:p>
            <a:pPr>
              <a:defRPr/>
            </a:pPr>
            <a:fld id="{A8D20953-A628-9041-98E2-A604E0E5E2C9}" type="datetimeFigureOut">
              <a:rPr lang="en-US"/>
              <a:pPr>
                <a:defRPr/>
              </a:pPr>
              <a:t>2/18/2026</a:t>
            </a:fld>
            <a:endParaRPr lang="en-US"/>
          </a:p>
        </p:txBody>
      </p:sp>
      <p:sp>
        <p:nvSpPr>
          <p:cNvPr id="8" name="Footer Placeholder 4">
            <a:extLst>
              <a:ext uri="{FF2B5EF4-FFF2-40B4-BE49-F238E27FC236}">
                <a16:creationId xmlns:a16="http://schemas.microsoft.com/office/drawing/2014/main" id="{BB53CDD6-6D1A-09EA-8DC4-58E95359F61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2211A8F-7AC8-A48E-8FDD-28648B52C5F7}"/>
              </a:ext>
            </a:extLst>
          </p:cNvPr>
          <p:cNvSpPr>
            <a:spLocks noGrp="1"/>
          </p:cNvSpPr>
          <p:nvPr>
            <p:ph type="sldNum" sz="quarter" idx="12"/>
          </p:nvPr>
        </p:nvSpPr>
        <p:spPr/>
        <p:txBody>
          <a:bodyPr/>
          <a:lstStyle>
            <a:lvl1pPr>
              <a:defRPr/>
            </a:lvl1pPr>
          </a:lstStyle>
          <a:p>
            <a:pPr>
              <a:defRPr/>
            </a:pPr>
            <a:fld id="{09FE46C3-CF88-7841-A5D7-C810F9EFFCD8}" type="slidenum">
              <a:rPr lang="en-US"/>
              <a:pPr>
                <a:defRPr/>
              </a:pPr>
              <a:t>‹#›</a:t>
            </a:fld>
            <a:endParaRPr lang="en-US"/>
          </a:p>
        </p:txBody>
      </p:sp>
    </p:spTree>
    <p:extLst>
      <p:ext uri="{BB962C8B-B14F-4D97-AF65-F5344CB8AC3E}">
        <p14:creationId xmlns:p14="http://schemas.microsoft.com/office/powerpoint/2010/main" val="1513292348"/>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Columns w/ icons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2C171AD9-9BE1-E945-9767-8780DD4E794E}"/>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38" name="Footer Placeholder 4">
            <a:extLst>
              <a:ext uri="{FF2B5EF4-FFF2-40B4-BE49-F238E27FC236}">
                <a16:creationId xmlns:a16="http://schemas.microsoft.com/office/drawing/2014/main" id="{1A9D6AB5-0BDC-5A4C-9196-2600241D1508}"/>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 name="Text Placeholder 24">
            <a:extLst>
              <a:ext uri="{FF2B5EF4-FFF2-40B4-BE49-F238E27FC236}">
                <a16:creationId xmlns:a16="http://schemas.microsoft.com/office/drawing/2014/main" id="{5A772E17-2817-8F89-E115-E087101C64DC}"/>
              </a:ext>
            </a:extLst>
          </p:cNvPr>
          <p:cNvSpPr>
            <a:spLocks noGrp="1"/>
          </p:cNvSpPr>
          <p:nvPr>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 name="Text Placeholder 24">
            <a:extLst>
              <a:ext uri="{FF2B5EF4-FFF2-40B4-BE49-F238E27FC236}">
                <a16:creationId xmlns:a16="http://schemas.microsoft.com/office/drawing/2014/main" id="{A25B7AD8-69A6-7DD7-FAA8-F39067B21F9D}"/>
              </a:ext>
            </a:extLst>
          </p:cNvPr>
          <p:cNvSpPr>
            <a:spLocks noGrp="1"/>
          </p:cNvSpPr>
          <p:nvPr>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4" name="Text Placeholder 24">
            <a:extLst>
              <a:ext uri="{FF2B5EF4-FFF2-40B4-BE49-F238E27FC236}">
                <a16:creationId xmlns:a16="http://schemas.microsoft.com/office/drawing/2014/main" id="{C2E1886E-8B36-96A8-18C4-04A86AB20991}"/>
              </a:ext>
            </a:extLst>
          </p:cNvPr>
          <p:cNvSpPr>
            <a:spLocks noGrp="1"/>
          </p:cNvSpPr>
          <p:nvPr>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6" name="Title 5">
            <a:extLst>
              <a:ext uri="{FF2B5EF4-FFF2-40B4-BE49-F238E27FC236}">
                <a16:creationId xmlns:a16="http://schemas.microsoft.com/office/drawing/2014/main" id="{0B1B8CFF-A83B-3FE4-617F-B84BE4353B59}"/>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130004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Image background w/ image arrow">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34043820-A54E-B884-ED4D-7DD579FAA3B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46"/>
            <a:ext cx="12190413" cy="6857108"/>
          </a:xfrm>
          <a:prstGeom prst="rect">
            <a:avLst/>
          </a:prstGeom>
        </p:spPr>
      </p:pic>
      <p:sp>
        <p:nvSpPr>
          <p:cNvPr id="48" name="Rectangle 47">
            <a:extLst>
              <a:ext uri="{FF2B5EF4-FFF2-40B4-BE49-F238E27FC236}">
                <a16:creationId xmlns:a16="http://schemas.microsoft.com/office/drawing/2014/main" id="{CF4DA55C-84CC-DC13-0DBA-E1C26DC457C0}"/>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4" name="Picture 3" descr="Logo&#10;&#10;Description automatically generated">
            <a:extLst>
              <a:ext uri="{FF2B5EF4-FFF2-40B4-BE49-F238E27FC236}">
                <a16:creationId xmlns:a16="http://schemas.microsoft.com/office/drawing/2014/main" id="{984EAAAE-FB18-33AE-59C7-F9A65BFB08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2351" y="5651854"/>
            <a:ext cx="761901" cy="660314"/>
          </a:xfrm>
          <a:prstGeom prst="rect">
            <a:avLst/>
          </a:prstGeom>
        </p:spPr>
      </p:pic>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640DB1-243D-164F-BD31-C408540BA241}" type="slidenum">
              <a:rPr lang="en-US" smtClean="0"/>
              <a:t>‹#›</a:t>
            </a:fld>
            <a:endParaRPr lang="en-US" dirty="0"/>
          </a:p>
        </p:txBody>
      </p:sp>
      <p:sp>
        <p:nvSpPr>
          <p:cNvPr id="47" name="Picture Placeholder 46">
            <a:extLst>
              <a:ext uri="{FF2B5EF4-FFF2-40B4-BE49-F238E27FC236}">
                <a16:creationId xmlns:a16="http://schemas.microsoft.com/office/drawing/2014/main" id="{1F3FA01E-1E9F-CEFF-858F-1CFCE8537731}"/>
              </a:ext>
            </a:extLst>
          </p:cNvPr>
          <p:cNvSpPr>
            <a:spLocks noGrp="1"/>
          </p:cNvSpPr>
          <p:nvPr>
            <p:ph type="pic" sz="quarter" idx="13"/>
          </p:nvPr>
        </p:nvSpPr>
        <p:spPr>
          <a:xfrm>
            <a:off x="493348" y="883394"/>
            <a:ext cx="6917590" cy="6105235"/>
          </a:xfrm>
          <a:custGeom>
            <a:avLst/>
            <a:gdLst>
              <a:gd name="connsiteX0" fmla="*/ 3458795 w 6917590"/>
              <a:gd name="connsiteY0" fmla="*/ 3947748 h 6105235"/>
              <a:gd name="connsiteX1" fmla="*/ 2296135 w 6917590"/>
              <a:gd name="connsiteY1" fmla="*/ 5974606 h 6105235"/>
              <a:gd name="connsiteX2" fmla="*/ 4621455 w 6917590"/>
              <a:gd name="connsiteY2" fmla="*/ 5974606 h 6105235"/>
              <a:gd name="connsiteX3" fmla="*/ 3458795 w 6917590"/>
              <a:gd name="connsiteY3" fmla="*/ 571500 h 6105235"/>
              <a:gd name="connsiteX4" fmla="*/ 359429 w 6917590"/>
              <a:gd name="connsiteY4" fmla="*/ 5974606 h 6105235"/>
              <a:gd name="connsiteX5" fmla="*/ 974737 w 6917590"/>
              <a:gd name="connsiteY5" fmla="*/ 5974606 h 6105235"/>
              <a:gd name="connsiteX6" fmla="*/ 3458795 w 6917590"/>
              <a:gd name="connsiteY6" fmla="*/ 1644163 h 6105235"/>
              <a:gd name="connsiteX7" fmla="*/ 5942853 w 6917590"/>
              <a:gd name="connsiteY7" fmla="*/ 5974606 h 6105235"/>
              <a:gd name="connsiteX8" fmla="*/ 6558162 w 6917590"/>
              <a:gd name="connsiteY8" fmla="*/ 5974606 h 6105235"/>
              <a:gd name="connsiteX9" fmla="*/ 3458795 w 6917590"/>
              <a:gd name="connsiteY9" fmla="*/ 0 h 6105235"/>
              <a:gd name="connsiteX10" fmla="*/ 6917590 w 6917590"/>
              <a:gd name="connsiteY10" fmla="*/ 6105235 h 6105235"/>
              <a:gd name="connsiteX11" fmla="*/ 6633094 w 6917590"/>
              <a:gd name="connsiteY11" fmla="*/ 6105235 h 6105235"/>
              <a:gd name="connsiteX12" fmla="*/ 6629688 w 6917590"/>
              <a:gd name="connsiteY12" fmla="*/ 6099297 h 6105235"/>
              <a:gd name="connsiteX13" fmla="*/ 6014379 w 6917590"/>
              <a:gd name="connsiteY13" fmla="*/ 6099297 h 6105235"/>
              <a:gd name="connsiteX14" fmla="*/ 6017785 w 6917590"/>
              <a:gd name="connsiteY14" fmla="*/ 6105235 h 6105235"/>
              <a:gd name="connsiteX15" fmla="*/ 4696387 w 6917590"/>
              <a:gd name="connsiteY15" fmla="*/ 6105235 h 6105235"/>
              <a:gd name="connsiteX16" fmla="*/ 4692981 w 6917590"/>
              <a:gd name="connsiteY16" fmla="*/ 6099297 h 6105235"/>
              <a:gd name="connsiteX17" fmla="*/ 2224609 w 6917590"/>
              <a:gd name="connsiteY17" fmla="*/ 6099297 h 6105235"/>
              <a:gd name="connsiteX18" fmla="*/ 2221203 w 6917590"/>
              <a:gd name="connsiteY18" fmla="*/ 6105235 h 6105235"/>
              <a:gd name="connsiteX19" fmla="*/ 899805 w 6917590"/>
              <a:gd name="connsiteY19" fmla="*/ 6105235 h 6105235"/>
              <a:gd name="connsiteX20" fmla="*/ 903211 w 6917590"/>
              <a:gd name="connsiteY20" fmla="*/ 6099297 h 6105235"/>
              <a:gd name="connsiteX21" fmla="*/ 287903 w 6917590"/>
              <a:gd name="connsiteY21" fmla="*/ 6099297 h 6105235"/>
              <a:gd name="connsiteX22" fmla="*/ 284497 w 6917590"/>
              <a:gd name="connsiteY22" fmla="*/ 6105235 h 6105235"/>
              <a:gd name="connsiteX23" fmla="*/ 0 w 6917590"/>
              <a:gd name="connsiteY23" fmla="*/ 6105235 h 6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17590" h="6105235">
                <a:moveTo>
                  <a:pt x="3458795" y="3947748"/>
                </a:moveTo>
                <a:lnTo>
                  <a:pt x="2296135" y="5974606"/>
                </a:lnTo>
                <a:lnTo>
                  <a:pt x="4621455" y="5974606"/>
                </a:lnTo>
                <a:close/>
                <a:moveTo>
                  <a:pt x="3458795" y="571500"/>
                </a:moveTo>
                <a:lnTo>
                  <a:pt x="359429" y="5974606"/>
                </a:lnTo>
                <a:lnTo>
                  <a:pt x="974737" y="5974606"/>
                </a:lnTo>
                <a:lnTo>
                  <a:pt x="3458795" y="1644163"/>
                </a:lnTo>
                <a:lnTo>
                  <a:pt x="5942853" y="5974606"/>
                </a:lnTo>
                <a:lnTo>
                  <a:pt x="6558162" y="5974606"/>
                </a:lnTo>
                <a:close/>
                <a:moveTo>
                  <a:pt x="3458795" y="0"/>
                </a:moveTo>
                <a:lnTo>
                  <a:pt x="6917590" y="6105235"/>
                </a:lnTo>
                <a:lnTo>
                  <a:pt x="6633094" y="6105235"/>
                </a:lnTo>
                <a:lnTo>
                  <a:pt x="6629688" y="6099297"/>
                </a:lnTo>
                <a:lnTo>
                  <a:pt x="6014379" y="6099297"/>
                </a:lnTo>
                <a:lnTo>
                  <a:pt x="6017785" y="6105235"/>
                </a:lnTo>
                <a:lnTo>
                  <a:pt x="4696387" y="6105235"/>
                </a:lnTo>
                <a:lnTo>
                  <a:pt x="4692981" y="6099297"/>
                </a:lnTo>
                <a:lnTo>
                  <a:pt x="2224609" y="6099297"/>
                </a:lnTo>
                <a:lnTo>
                  <a:pt x="2221203" y="6105235"/>
                </a:lnTo>
                <a:lnTo>
                  <a:pt x="899805" y="6105235"/>
                </a:lnTo>
                <a:lnTo>
                  <a:pt x="903211" y="6099297"/>
                </a:lnTo>
                <a:lnTo>
                  <a:pt x="287903" y="6099297"/>
                </a:lnTo>
                <a:lnTo>
                  <a:pt x="284497" y="6105235"/>
                </a:lnTo>
                <a:lnTo>
                  <a:pt x="0" y="6105235"/>
                </a:lnTo>
                <a:close/>
              </a:path>
            </a:pathLst>
          </a:custGeom>
          <a:effectLst>
            <a:outerShdw blurRad="344949" dir="21540000" sx="102325" sy="102325" algn="ctr" rotWithShape="0">
              <a:prstClr val="black">
                <a:alpha val="25000"/>
              </a:prstClr>
            </a:outerShdw>
          </a:effectLst>
        </p:spPr>
        <p:txBody>
          <a:bodyPr wrap="square">
            <a:noAutofit/>
          </a:bodyPr>
          <a:lstStyle/>
          <a:p>
            <a:endParaRPr lang="en-US" dirty="0"/>
          </a:p>
        </p:txBody>
      </p:sp>
    </p:spTree>
    <p:extLst>
      <p:ext uri="{BB962C8B-B14F-4D97-AF65-F5344CB8AC3E}">
        <p14:creationId xmlns:p14="http://schemas.microsoft.com/office/powerpoint/2010/main" val="29218001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 Content + Corner Graphic">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7D9781-1CE4-FD50-9B69-D325BA5C5C1C}"/>
              </a:ext>
            </a:extLst>
          </p:cNvPr>
          <p:cNvSpPr>
            <a:spLocks noGrp="1"/>
          </p:cNvSpPr>
          <p:nvPr>
            <p:ph idx="1" hasCustomPrompt="1"/>
          </p:nvPr>
        </p:nvSpPr>
        <p:spPr>
          <a:xfrm>
            <a:off x="417340" y="1316645"/>
            <a:ext cx="11361867" cy="4811871"/>
          </a:xfrm>
          <a:prstGeom prst="rect">
            <a:avLst/>
          </a:prstGeom>
        </p:spPr>
        <p:txBody>
          <a:bodyPr vert="horz" lIns="91440" tIns="45720" rIns="91440" bIns="45720" rtlCol="0">
            <a:noAutofit/>
          </a:bodyPr>
          <a:lstStyle>
            <a:lvl3pPr marL="1143000" indent="-228600">
              <a:buFont typeface="Arial" panose="020B0604020202020204" pitchFamily="34" charset="0"/>
              <a:buChar char="•"/>
              <a:defRPr/>
            </a:lvl3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a:p>
            <a:pPr lvl="2"/>
            <a:endParaRPr lang="en-US" dirty="0"/>
          </a:p>
        </p:txBody>
      </p:sp>
      <p:pic>
        <p:nvPicPr>
          <p:cNvPr id="2" name="Picture 1" descr="A picture containing shape&#10;&#10;Description automatically generated">
            <a:extLst>
              <a:ext uri="{FF2B5EF4-FFF2-40B4-BE49-F238E27FC236}">
                <a16:creationId xmlns:a16="http://schemas.microsoft.com/office/drawing/2014/main" id="{57A71E21-4AE2-CF88-7F58-B7751346D097}"/>
              </a:ext>
            </a:extLst>
          </p:cNvPr>
          <p:cNvPicPr>
            <a:picLocks noChangeAspect="1"/>
          </p:cNvPicPr>
          <p:nvPr userDrawn="1"/>
        </p:nvPicPr>
        <p:blipFill rotWithShape="1">
          <a:blip r:embed="rId2">
            <a:alphaModFix/>
          </a:blip>
          <a:srcRect l="75049" t="22411"/>
          <a:stretch/>
        </p:blipFill>
        <p:spPr>
          <a:xfrm>
            <a:off x="9150396" y="1537588"/>
            <a:ext cx="3041604" cy="5320412"/>
          </a:xfrm>
          <a:prstGeom prst="rect">
            <a:avLst/>
          </a:prstGeom>
        </p:spPr>
      </p:pic>
      <p:sp>
        <p:nvSpPr>
          <p:cNvPr id="6" name="Title 5">
            <a:extLst>
              <a:ext uri="{FF2B5EF4-FFF2-40B4-BE49-F238E27FC236}">
                <a16:creationId xmlns:a16="http://schemas.microsoft.com/office/drawing/2014/main" id="{737B019D-09F3-0F11-E18F-0907142759A5}"/>
              </a:ext>
            </a:extLst>
          </p:cNvPr>
          <p:cNvSpPr>
            <a:spLocks noGrp="1"/>
          </p:cNvSpPr>
          <p:nvPr>
            <p:ph type="title" hasCustomPrompt="1"/>
          </p:nvPr>
        </p:nvSpPr>
        <p:spPr/>
        <p:txBody>
          <a:bodyPr/>
          <a:lstStyle/>
          <a:p>
            <a:r>
              <a:rPr lang="en-US" dirty="0"/>
              <a:t>TITLE — avenir NEXT LT PRO, DEMI, 28 PT, DARK BLUE, caps</a:t>
            </a:r>
          </a:p>
        </p:txBody>
      </p:sp>
      <p:sp>
        <p:nvSpPr>
          <p:cNvPr id="8" name="Footer Placeholder 7">
            <a:extLst>
              <a:ext uri="{FF2B5EF4-FFF2-40B4-BE49-F238E27FC236}">
                <a16:creationId xmlns:a16="http://schemas.microsoft.com/office/drawing/2014/main" id="{ACDC8089-B67C-F3C5-2637-F2ECBA7FE7D1}"/>
              </a:ext>
            </a:extLst>
          </p:cNvPr>
          <p:cNvSpPr>
            <a:spLocks noGrp="1"/>
          </p:cNvSpPr>
          <p:nvPr>
            <p:ph type="ftr" sz="quarter" idx="10"/>
          </p:nvPr>
        </p:nvSpPr>
        <p:spPr/>
        <p:txBody>
          <a:bodyPr/>
          <a:lstStyle/>
          <a:p>
            <a:endParaRPr lang="en-US" dirty="0"/>
          </a:p>
        </p:txBody>
      </p:sp>
      <p:sp>
        <p:nvSpPr>
          <p:cNvPr id="9" name="Slide Number Placeholder 8">
            <a:extLst>
              <a:ext uri="{FF2B5EF4-FFF2-40B4-BE49-F238E27FC236}">
                <a16:creationId xmlns:a16="http://schemas.microsoft.com/office/drawing/2014/main" id="{7854B60C-0290-782A-8B86-B9F2CA7122F5}"/>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spTree>
    <p:extLst>
      <p:ext uri="{BB962C8B-B14F-4D97-AF65-F5344CB8AC3E}">
        <p14:creationId xmlns:p14="http://schemas.microsoft.com/office/powerpoint/2010/main" val="412995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Image Background + Chevr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9CC8F0-23CF-1C70-B01F-F2FB57B92F3A}"/>
              </a:ext>
            </a:extLst>
          </p:cNvPr>
          <p:cNvSpPr>
            <a:spLocks noGrp="1"/>
          </p:cNvSpPr>
          <p:nvPr>
            <p:ph type="pic" sz="quarter" idx="11"/>
          </p:nvPr>
        </p:nvSpPr>
        <p:spPr>
          <a:xfrm>
            <a:off x="3042138" y="0"/>
            <a:ext cx="9149862" cy="6858000"/>
          </a:xfrm>
        </p:spPr>
        <p:txBody>
          <a:bodyPr/>
          <a:lstStyle/>
          <a:p>
            <a:endParaRPr lang="en-US"/>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lumMod val="50000"/>
                  </a:schemeClr>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 name="Footer Placeholder 1">
            <a:extLst>
              <a:ext uri="{FF2B5EF4-FFF2-40B4-BE49-F238E27FC236}">
                <a16:creationId xmlns:a16="http://schemas.microsoft.com/office/drawing/2014/main" id="{54F4024B-5C58-86B3-DA38-9FDE31C6419A}"/>
              </a:ext>
            </a:extLst>
          </p:cNvPr>
          <p:cNvSpPr>
            <a:spLocks noGrp="1"/>
          </p:cNvSpPr>
          <p:nvPr>
            <p:ph type="ftr" sz="quarter" idx="10"/>
          </p:nvPr>
        </p:nvSpPr>
        <p:spPr/>
        <p:txBody>
          <a:bodyPr/>
          <a:lstStyle/>
          <a:p>
            <a:endParaRPr lang="en-US" dirty="0"/>
          </a:p>
        </p:txBody>
      </p:sp>
      <p:pic>
        <p:nvPicPr>
          <p:cNvPr id="8" name="Picture 7" descr="Background pattern&#10;&#10;Description automatically generated">
            <a:extLst>
              <a:ext uri="{FF2B5EF4-FFF2-40B4-BE49-F238E27FC236}">
                <a16:creationId xmlns:a16="http://schemas.microsoft.com/office/drawing/2014/main" id="{31B91A2D-9FA0-E857-7E05-7C58EA8DC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06"/>
          <a:stretch/>
        </p:blipFill>
        <p:spPr>
          <a:xfrm>
            <a:off x="0" y="0"/>
            <a:ext cx="9157672" cy="6857554"/>
          </a:xfrm>
          <a:prstGeom prst="rect">
            <a:avLst/>
          </a:prstGeom>
        </p:spPr>
      </p:pic>
      <p:sp>
        <p:nvSpPr>
          <p:cNvPr id="3" name="Title 2">
            <a:extLst>
              <a:ext uri="{FF2B5EF4-FFF2-40B4-BE49-F238E27FC236}">
                <a16:creationId xmlns:a16="http://schemas.microsoft.com/office/drawing/2014/main" id="{9363D29E-7455-6821-DE4E-F310FF90204A}"/>
              </a:ext>
            </a:extLst>
          </p:cNvPr>
          <p:cNvSpPr>
            <a:spLocks noGrp="1"/>
          </p:cNvSpPr>
          <p:nvPr>
            <p:ph type="title" hasCustomPrompt="1"/>
          </p:nvPr>
        </p:nvSpPr>
        <p:spPr>
          <a:xfrm>
            <a:off x="417342" y="338458"/>
            <a:ext cx="6453016" cy="869909"/>
          </a:xfrm>
        </p:spPr>
        <p:txBody>
          <a:bodyPr/>
          <a:lstStyle>
            <a:lvl1pPr>
              <a:defRPr>
                <a:solidFill>
                  <a:srgbClr val="FFFFFF"/>
                </a:solidFill>
              </a:defRPr>
            </a:lvl1pPr>
          </a:lstStyle>
          <a:p>
            <a:r>
              <a:rPr lang="en-US" dirty="0"/>
              <a:t>TITLE — avenir NEXT LT PRO, DEMI, 28 PT, DARK BLUE, caps</a:t>
            </a:r>
          </a:p>
        </p:txBody>
      </p:sp>
      <p:sp>
        <p:nvSpPr>
          <p:cNvPr id="4" name="Text Placeholder 8">
            <a:extLst>
              <a:ext uri="{FF2B5EF4-FFF2-40B4-BE49-F238E27FC236}">
                <a16:creationId xmlns:a16="http://schemas.microsoft.com/office/drawing/2014/main" id="{6091561E-B278-FDB2-B4E9-67147CBFB54F}"/>
              </a:ext>
            </a:extLst>
          </p:cNvPr>
          <p:cNvSpPr>
            <a:spLocks noGrp="1"/>
          </p:cNvSpPr>
          <p:nvPr>
            <p:ph type="body" sz="quarter" idx="13" hasCustomPrompt="1"/>
          </p:nvPr>
        </p:nvSpPr>
        <p:spPr>
          <a:xfrm>
            <a:off x="417341" y="1078437"/>
            <a:ext cx="6453016" cy="350772"/>
          </a:xfrm>
        </p:spPr>
        <p:txBody>
          <a:bodyPr anchor="t">
            <a:noAutofit/>
          </a:bodyPr>
          <a:lstStyle>
            <a:lvl1pPr marL="0" indent="0">
              <a:buNone/>
              <a:defRPr sz="1800" b="1" i="0" cap="all" baseline="0">
                <a:solidFill>
                  <a:srgbClr val="E86100"/>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LT PRO, DEMI, 18 </a:t>
            </a:r>
            <a:r>
              <a:rPr lang="en-US" dirty="0" err="1"/>
              <a:t>pt</a:t>
            </a:r>
            <a:r>
              <a:rPr lang="en-US" dirty="0"/>
              <a:t>, ORANGE, CAPS</a:t>
            </a:r>
          </a:p>
        </p:txBody>
      </p:sp>
      <p:sp>
        <p:nvSpPr>
          <p:cNvPr id="10" name="Content Placeholder 9">
            <a:extLst>
              <a:ext uri="{FF2B5EF4-FFF2-40B4-BE49-F238E27FC236}">
                <a16:creationId xmlns:a16="http://schemas.microsoft.com/office/drawing/2014/main" id="{E1AF9206-0960-5940-6714-008FF318D97C}"/>
              </a:ext>
            </a:extLst>
          </p:cNvPr>
          <p:cNvSpPr>
            <a:spLocks noGrp="1"/>
          </p:cNvSpPr>
          <p:nvPr>
            <p:ph sz="quarter" idx="14" hasCustomPrompt="1"/>
          </p:nvPr>
        </p:nvSpPr>
        <p:spPr>
          <a:xfrm>
            <a:off x="417513" y="2016331"/>
            <a:ext cx="5002984" cy="2824892"/>
          </a:xfrm>
        </p:spPr>
        <p:txBody>
          <a:bodyPr/>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defRPr>
                <a:solidFill>
                  <a:schemeClr val="bg1"/>
                </a:solidFill>
              </a:defRPr>
            </a:lvl4pPr>
            <a:lvl5pPr>
              <a:defRPr>
                <a:solidFill>
                  <a:schemeClr val="bg1"/>
                </a:solidFill>
              </a:defRPr>
            </a:lvl5pPr>
          </a:lstStyle>
          <a:p>
            <a:r>
              <a:rPr lang="en-US" dirty="0"/>
              <a:t>First level - white square bullets, Avenir Next LT Pro, Regular, 18 </a:t>
            </a:r>
            <a:r>
              <a:rPr lang="en-US" dirty="0" err="1"/>
              <a:t>pt</a:t>
            </a:r>
            <a:r>
              <a:rPr lang="en-US" dirty="0"/>
              <a:t>, white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endParaRPr lang="en-US" dirty="0"/>
          </a:p>
        </p:txBody>
      </p:sp>
    </p:spTree>
    <p:extLst>
      <p:ext uri="{BB962C8B-B14F-4D97-AF65-F5344CB8AC3E}">
        <p14:creationId xmlns:p14="http://schemas.microsoft.com/office/powerpoint/2010/main" val="416188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Background + Chevr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9CC8F0-23CF-1C70-B01F-F2FB57B92F3A}"/>
              </a:ext>
            </a:extLst>
          </p:cNvPr>
          <p:cNvSpPr>
            <a:spLocks noGrp="1"/>
          </p:cNvSpPr>
          <p:nvPr>
            <p:ph type="pic" sz="quarter" idx="11"/>
          </p:nvPr>
        </p:nvSpPr>
        <p:spPr>
          <a:xfrm>
            <a:off x="3042138" y="0"/>
            <a:ext cx="9149862" cy="6858000"/>
          </a:xfrm>
        </p:spPr>
        <p:txBody>
          <a:bodyPr/>
          <a:lstStyle/>
          <a:p>
            <a:endParaRPr lang="en-US"/>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lumMod val="50000"/>
                  </a:schemeClr>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 name="Footer Placeholder 1">
            <a:extLst>
              <a:ext uri="{FF2B5EF4-FFF2-40B4-BE49-F238E27FC236}">
                <a16:creationId xmlns:a16="http://schemas.microsoft.com/office/drawing/2014/main" id="{54F4024B-5C58-86B3-DA38-9FDE31C6419A}"/>
              </a:ext>
            </a:extLst>
          </p:cNvPr>
          <p:cNvSpPr>
            <a:spLocks noGrp="1"/>
          </p:cNvSpPr>
          <p:nvPr>
            <p:ph type="ftr" sz="quarter" idx="10"/>
          </p:nvPr>
        </p:nvSpPr>
        <p:spPr/>
        <p:txBody>
          <a:bodyPr/>
          <a:lstStyle/>
          <a:p>
            <a:endParaRPr lang="en-US" dirty="0"/>
          </a:p>
        </p:txBody>
      </p:sp>
      <p:pic>
        <p:nvPicPr>
          <p:cNvPr id="8" name="Picture 7" descr="Background pattern&#10;&#10;Description automatically generated">
            <a:extLst>
              <a:ext uri="{FF2B5EF4-FFF2-40B4-BE49-F238E27FC236}">
                <a16:creationId xmlns:a16="http://schemas.microsoft.com/office/drawing/2014/main" id="{31B91A2D-9FA0-E857-7E05-7C58EA8DC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06"/>
          <a:stretch/>
        </p:blipFill>
        <p:spPr>
          <a:xfrm>
            <a:off x="0" y="0"/>
            <a:ext cx="9157672" cy="6857554"/>
          </a:xfrm>
          <a:prstGeom prst="rect">
            <a:avLst/>
          </a:prstGeom>
        </p:spPr>
      </p:pic>
    </p:spTree>
    <p:extLst>
      <p:ext uri="{BB962C8B-B14F-4D97-AF65-F5344CB8AC3E}">
        <p14:creationId xmlns:p14="http://schemas.microsoft.com/office/powerpoint/2010/main" val="804168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background w/ corner graphic">
    <p:bg>
      <p:bgPr>
        <a:solidFill>
          <a:srgbClr val="FFFFFF"/>
        </a:solidFill>
        <a:effectLst/>
      </p:bgPr>
    </p:bg>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09687A9A-8C44-4E3B-F722-83255EE96850}"/>
              </a:ext>
            </a:extLst>
          </p:cNvPr>
          <p:cNvSpPr>
            <a:spLocks noGrp="1"/>
          </p:cNvSpPr>
          <p:nvPr>
            <p:ph type="pic" sz="quarter" idx="12"/>
          </p:nvPr>
        </p:nvSpPr>
        <p:spPr>
          <a:xfrm>
            <a:off x="0" y="0"/>
            <a:ext cx="12192000" cy="6858000"/>
          </a:xfrm>
        </p:spPr>
        <p:txBody>
          <a:bodyPr/>
          <a:lstStyle/>
          <a:p>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4" name="Picture 3">
            <a:extLst>
              <a:ext uri="{FF2B5EF4-FFF2-40B4-BE49-F238E27FC236}">
                <a16:creationId xmlns:a16="http://schemas.microsoft.com/office/drawing/2014/main" id="{D40F56A8-7B1A-F404-DA26-16AE9539E703}"/>
              </a:ext>
            </a:extLst>
          </p:cNvPr>
          <p:cNvPicPr>
            <a:picLocks noChangeAspect="1"/>
          </p:cNvPicPr>
          <p:nvPr userDrawn="1"/>
        </p:nvPicPr>
        <p:blipFill rotWithShape="1">
          <a:blip r:embed="rId2">
            <a:alphaModFix amt="67000"/>
          </a:blip>
          <a:srcRect r="50045"/>
          <a:stretch/>
        </p:blipFill>
        <p:spPr>
          <a:xfrm>
            <a:off x="9452119" y="2031447"/>
            <a:ext cx="2739881" cy="4826553"/>
          </a:xfrm>
          <a:prstGeom prst="rect">
            <a:avLst/>
          </a:prstGeom>
        </p:spPr>
      </p:pic>
    </p:spTree>
    <p:extLst>
      <p:ext uri="{BB962C8B-B14F-4D97-AF65-F5344CB8AC3E}">
        <p14:creationId xmlns:p14="http://schemas.microsoft.com/office/powerpoint/2010/main" val="249627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22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Tree>
    <p:extLst>
      <p:ext uri="{BB962C8B-B14F-4D97-AF65-F5344CB8AC3E}">
        <p14:creationId xmlns:p14="http://schemas.microsoft.com/office/powerpoint/2010/main" val="371575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22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a:p>
        </p:txBody>
      </p:sp>
      <p:sp>
        <p:nvSpPr>
          <p:cNvPr id="9" name="Freeform 8">
            <a:extLst>
              <a:ext uri="{FF2B5EF4-FFF2-40B4-BE49-F238E27FC236}">
                <a16:creationId xmlns:a16="http://schemas.microsoft.com/office/drawing/2014/main" id="{14BEC28F-9640-1329-DC1D-FE07AF104D99}"/>
              </a:ext>
            </a:extLst>
          </p:cNvPr>
          <p:cNvSpPr/>
          <p:nvPr userDrawn="1"/>
        </p:nvSpPr>
        <p:spPr>
          <a:xfrm>
            <a:off x="0" y="0"/>
            <a:ext cx="8493210" cy="6858000"/>
          </a:xfrm>
          <a:custGeom>
            <a:avLst/>
            <a:gdLst>
              <a:gd name="connsiteX0" fmla="*/ 0 w 8493210"/>
              <a:gd name="connsiteY0" fmla="*/ 0 h 6858000"/>
              <a:gd name="connsiteX1" fmla="*/ 3970638 w 8493210"/>
              <a:gd name="connsiteY1" fmla="*/ 0 h 6858000"/>
              <a:gd name="connsiteX2" fmla="*/ 3970638 w 8493210"/>
              <a:gd name="connsiteY2" fmla="*/ 1670 h 6858000"/>
              <a:gd name="connsiteX3" fmla="*/ 3971605 w 8493210"/>
              <a:gd name="connsiteY3" fmla="*/ 0 h 6858000"/>
              <a:gd name="connsiteX4" fmla="*/ 8493210 w 8493210"/>
              <a:gd name="connsiteY4" fmla="*/ 0 h 6858000"/>
              <a:gd name="connsiteX5" fmla="*/ 4521605 w 8493210"/>
              <a:gd name="connsiteY5" fmla="*/ 6858000 h 6858000"/>
              <a:gd name="connsiteX6" fmla="*/ 3970638 w 8493210"/>
              <a:gd name="connsiteY6" fmla="*/ 6858000 h 6858000"/>
              <a:gd name="connsiteX7" fmla="*/ 0 w 849321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3210" h="6858000">
                <a:moveTo>
                  <a:pt x="0" y="0"/>
                </a:moveTo>
                <a:lnTo>
                  <a:pt x="3970638" y="0"/>
                </a:lnTo>
                <a:lnTo>
                  <a:pt x="3970638" y="1670"/>
                </a:lnTo>
                <a:lnTo>
                  <a:pt x="3971605" y="0"/>
                </a:lnTo>
                <a:lnTo>
                  <a:pt x="8493210" y="0"/>
                </a:lnTo>
                <a:lnTo>
                  <a:pt x="4521605" y="6858000"/>
                </a:lnTo>
                <a:lnTo>
                  <a:pt x="3970638" y="6858000"/>
                </a:lnTo>
                <a:lnTo>
                  <a:pt x="0" y="6858000"/>
                </a:lnTo>
                <a:close/>
              </a:path>
            </a:pathLst>
          </a:cu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
        <p:nvSpPr>
          <p:cNvPr id="8" name="Title 7">
            <a:extLst>
              <a:ext uri="{FF2B5EF4-FFF2-40B4-BE49-F238E27FC236}">
                <a16:creationId xmlns:a16="http://schemas.microsoft.com/office/drawing/2014/main" id="{FB8B284B-BF25-3F29-20DA-648739024569}"/>
              </a:ext>
            </a:extLst>
          </p:cNvPr>
          <p:cNvSpPr>
            <a:spLocks noGrp="1"/>
          </p:cNvSpPr>
          <p:nvPr>
            <p:ph type="title" hasCustomPrompt="1"/>
          </p:nvPr>
        </p:nvSpPr>
        <p:spPr>
          <a:xfrm>
            <a:off x="417341" y="2994046"/>
            <a:ext cx="3825145" cy="869909"/>
          </a:xfrm>
        </p:spPr>
        <p:txBody>
          <a:bodyPr tIns="137160" anchor="ctr"/>
          <a:lstStyle>
            <a:lvl1pPr algn="l">
              <a:defRPr>
                <a:solidFill>
                  <a:srgbClr val="FFFFFF"/>
                </a:solidFill>
              </a:defRPr>
            </a:lvl1pPr>
          </a:lstStyle>
          <a:p>
            <a:r>
              <a:rPr lang="en-US" dirty="0"/>
              <a:t>TITLE — avenir NEXT LT PRO, DEMI, 28 PT, white, caps</a:t>
            </a:r>
          </a:p>
        </p:txBody>
      </p:sp>
    </p:spTree>
    <p:extLst>
      <p:ext uri="{BB962C8B-B14F-4D97-AF65-F5344CB8AC3E}">
        <p14:creationId xmlns:p14="http://schemas.microsoft.com/office/powerpoint/2010/main" val="402673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22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Image background w/ corner graphic + overl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6AC954-6CA7-543F-C5D0-4EAE85B9BA59}"/>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sp>
        <p:nvSpPr>
          <p:cNvPr id="6" name="Title 5">
            <a:extLst>
              <a:ext uri="{FF2B5EF4-FFF2-40B4-BE49-F238E27FC236}">
                <a16:creationId xmlns:a16="http://schemas.microsoft.com/office/drawing/2014/main" id="{9FDF18CD-5E38-6E8C-A903-4B683B1D8A99}"/>
              </a:ext>
            </a:extLst>
          </p:cNvPr>
          <p:cNvSpPr>
            <a:spLocks noGrp="1"/>
          </p:cNvSpPr>
          <p:nvPr>
            <p:ph type="title" hasCustomPrompt="1"/>
          </p:nvPr>
        </p:nvSpPr>
        <p:spPr/>
        <p:txBody>
          <a:bodyPr/>
          <a:lstStyle/>
          <a:p>
            <a:r>
              <a:rPr lang="en-US" dirty="0"/>
              <a:t>TITLE — avenir NEXT LT PRO, DEMI, 28 PT, DARK BLUE, caps</a:t>
            </a:r>
          </a:p>
        </p:txBody>
      </p:sp>
      <p:sp>
        <p:nvSpPr>
          <p:cNvPr id="15" name="Content Placeholder 24">
            <a:extLst>
              <a:ext uri="{FF2B5EF4-FFF2-40B4-BE49-F238E27FC236}">
                <a16:creationId xmlns:a16="http://schemas.microsoft.com/office/drawing/2014/main" id="{62B92C90-35F0-9B96-E5A1-B637E53F587A}"/>
              </a:ext>
            </a:extLst>
          </p:cNvPr>
          <p:cNvSpPr>
            <a:spLocks noGrp="1"/>
          </p:cNvSpPr>
          <p:nvPr>
            <p:ph sz="quarter" idx="13" hasCustomPrompt="1"/>
          </p:nvPr>
        </p:nvSpPr>
        <p:spPr>
          <a:xfrm>
            <a:off x="714374" y="1800713"/>
            <a:ext cx="2528845"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6" name="Content Placeholder 24">
            <a:extLst>
              <a:ext uri="{FF2B5EF4-FFF2-40B4-BE49-F238E27FC236}">
                <a16:creationId xmlns:a16="http://schemas.microsoft.com/office/drawing/2014/main" id="{CCC44B6A-BD53-199B-6C3F-BA941179D59C}"/>
              </a:ext>
            </a:extLst>
          </p:cNvPr>
          <p:cNvSpPr>
            <a:spLocks noGrp="1"/>
          </p:cNvSpPr>
          <p:nvPr>
            <p:ph sz="quarter" idx="14" hasCustomPrompt="1"/>
          </p:nvPr>
        </p:nvSpPr>
        <p:spPr>
          <a:xfrm>
            <a:off x="6199709"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7" name="Content Placeholder 24">
            <a:extLst>
              <a:ext uri="{FF2B5EF4-FFF2-40B4-BE49-F238E27FC236}">
                <a16:creationId xmlns:a16="http://schemas.microsoft.com/office/drawing/2014/main" id="{2FB39DA2-11E2-1CB2-8A99-7017F88BB120}"/>
              </a:ext>
            </a:extLst>
          </p:cNvPr>
          <p:cNvSpPr>
            <a:spLocks noGrp="1"/>
          </p:cNvSpPr>
          <p:nvPr>
            <p:ph sz="quarter" idx="15" hasCustomPrompt="1"/>
          </p:nvPr>
        </p:nvSpPr>
        <p:spPr>
          <a:xfrm>
            <a:off x="3457043"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8" name="Content Placeholder 24">
            <a:extLst>
              <a:ext uri="{FF2B5EF4-FFF2-40B4-BE49-F238E27FC236}">
                <a16:creationId xmlns:a16="http://schemas.microsoft.com/office/drawing/2014/main" id="{A8E3D096-23D2-2CF2-7054-7DAA81FA0213}"/>
              </a:ext>
            </a:extLst>
          </p:cNvPr>
          <p:cNvSpPr>
            <a:spLocks noGrp="1"/>
          </p:cNvSpPr>
          <p:nvPr>
            <p:ph sz="quarter" idx="16" hasCustomPrompt="1"/>
          </p:nvPr>
        </p:nvSpPr>
        <p:spPr>
          <a:xfrm>
            <a:off x="8948777" y="3972527"/>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9" name="Content Placeholder 24">
            <a:extLst>
              <a:ext uri="{FF2B5EF4-FFF2-40B4-BE49-F238E27FC236}">
                <a16:creationId xmlns:a16="http://schemas.microsoft.com/office/drawing/2014/main" id="{3E88AF7F-7697-30D4-C70F-94E55E745EB7}"/>
              </a:ext>
            </a:extLst>
          </p:cNvPr>
          <p:cNvSpPr>
            <a:spLocks noGrp="1"/>
          </p:cNvSpPr>
          <p:nvPr>
            <p:ph sz="quarter" idx="17" hasCustomPrompt="1"/>
          </p:nvPr>
        </p:nvSpPr>
        <p:spPr>
          <a:xfrm>
            <a:off x="8948777" y="1800713"/>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0" name="Content Placeholder 24">
            <a:extLst>
              <a:ext uri="{FF2B5EF4-FFF2-40B4-BE49-F238E27FC236}">
                <a16:creationId xmlns:a16="http://schemas.microsoft.com/office/drawing/2014/main" id="{B0E1B67B-9B45-F320-BE2E-A3F1E466E52B}"/>
              </a:ext>
            </a:extLst>
          </p:cNvPr>
          <p:cNvSpPr>
            <a:spLocks noGrp="1"/>
          </p:cNvSpPr>
          <p:nvPr>
            <p:ph sz="quarter" idx="18" hasCustomPrompt="1"/>
          </p:nvPr>
        </p:nvSpPr>
        <p:spPr>
          <a:xfrm>
            <a:off x="3457043"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1" name="Content Placeholder 24">
            <a:extLst>
              <a:ext uri="{FF2B5EF4-FFF2-40B4-BE49-F238E27FC236}">
                <a16:creationId xmlns:a16="http://schemas.microsoft.com/office/drawing/2014/main" id="{53F76D3E-DB54-3304-07DF-5F5091F60935}"/>
              </a:ext>
            </a:extLst>
          </p:cNvPr>
          <p:cNvSpPr>
            <a:spLocks noGrp="1"/>
          </p:cNvSpPr>
          <p:nvPr>
            <p:ph sz="quarter" idx="19" hasCustomPrompt="1"/>
          </p:nvPr>
        </p:nvSpPr>
        <p:spPr>
          <a:xfrm>
            <a:off x="714375"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2" name="Content Placeholder 24">
            <a:extLst>
              <a:ext uri="{FF2B5EF4-FFF2-40B4-BE49-F238E27FC236}">
                <a16:creationId xmlns:a16="http://schemas.microsoft.com/office/drawing/2014/main" id="{A4788FE8-3589-909A-5200-FFB04D1185C8}"/>
              </a:ext>
            </a:extLst>
          </p:cNvPr>
          <p:cNvSpPr>
            <a:spLocks noGrp="1"/>
          </p:cNvSpPr>
          <p:nvPr>
            <p:ph sz="quarter" idx="20" hasCustomPrompt="1"/>
          </p:nvPr>
        </p:nvSpPr>
        <p:spPr>
          <a:xfrm>
            <a:off x="6199709"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Tree>
    <p:extLst>
      <p:ext uri="{BB962C8B-B14F-4D97-AF65-F5344CB8AC3E}">
        <p14:creationId xmlns:p14="http://schemas.microsoft.com/office/powerpoint/2010/main" val="3594036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22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_Image background w/ arrow graphic">
    <p:bg>
      <p:bgPr>
        <a:solidFill>
          <a:schemeClr val="bg1"/>
        </a:solidFill>
        <a:effectLst/>
      </p:bgPr>
    </p:bg>
    <p:spTree>
      <p:nvGrpSpPr>
        <p:cNvPr id="1" name=""/>
        <p:cNvGrpSpPr/>
        <p:nvPr/>
      </p:nvGrpSpPr>
      <p:grpSpPr>
        <a:xfrm>
          <a:off x="0" y="0"/>
          <a:ext cx="0" cy="0"/>
          <a:chOff x="0" y="0"/>
          <a:chExt cx="0" cy="0"/>
        </a:xfrm>
      </p:grpSpPr>
      <p:pic>
        <p:nvPicPr>
          <p:cNvPr id="4" name="Picture Placeholder 7" descr="A brick walkway leading to a church&#10;&#10;Description automatically generated with low confidence">
            <a:extLst>
              <a:ext uri="{FF2B5EF4-FFF2-40B4-BE49-F238E27FC236}">
                <a16:creationId xmlns:a16="http://schemas.microsoft.com/office/drawing/2014/main" id="{D1E39196-2E7E-9F11-E104-CE524C1E0E2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 r="61"/>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a:extLst>
              <a:ext uri="{FF2B5EF4-FFF2-40B4-BE49-F238E27FC236}">
                <a16:creationId xmlns:a16="http://schemas.microsoft.com/office/drawing/2014/main" id="{573751B3-810A-B01E-E623-0E630DB6B117}"/>
              </a:ext>
            </a:extLst>
          </p:cNvPr>
          <p:cNvPicPr>
            <a:picLocks noChangeAspect="1"/>
          </p:cNvPicPr>
          <p:nvPr userDrawn="1"/>
        </p:nvPicPr>
        <p:blipFill>
          <a:blip r:embed="rId3">
            <a:alphaModFix amt="67000"/>
          </a:blip>
          <a:stretch>
            <a:fillRect/>
          </a:stretch>
        </p:blipFill>
        <p:spPr>
          <a:xfrm>
            <a:off x="401427" y="3629865"/>
            <a:ext cx="3667828" cy="3227689"/>
          </a:xfrm>
          <a:prstGeom prst="rect">
            <a:avLst/>
          </a:prstGeom>
        </p:spPr>
      </p:pic>
      <p:pic>
        <p:nvPicPr>
          <p:cNvPr id="6" name="Picture 5" descr="Logo&#10;&#10;Description automatically generated">
            <a:extLst>
              <a:ext uri="{FF2B5EF4-FFF2-40B4-BE49-F238E27FC236}">
                <a16:creationId xmlns:a16="http://schemas.microsoft.com/office/drawing/2014/main" id="{F047E3BB-37B4-0F74-BE2E-0C761F8F67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756" y="612807"/>
            <a:ext cx="1949196" cy="1301581"/>
          </a:xfrm>
          <a:prstGeom prst="rect">
            <a:avLst/>
          </a:prstGeom>
        </p:spPr>
      </p:pic>
    </p:spTree>
    <p:extLst>
      <p:ext uri="{BB962C8B-B14F-4D97-AF65-F5344CB8AC3E}">
        <p14:creationId xmlns:p14="http://schemas.microsoft.com/office/powerpoint/2010/main" val="236940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2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84E292B-0815-1D52-C56E-CD0CE151FCEF}"/>
              </a:ext>
            </a:extLst>
          </p:cNvPr>
          <p:cNvSpPr>
            <a:spLocks noGrp="1"/>
          </p:cNvSpPr>
          <p:nvPr>
            <p:ph type="dt" sz="half" idx="10"/>
          </p:nvPr>
        </p:nvSpPr>
        <p:spPr/>
        <p:txBody>
          <a:bodyPr/>
          <a:lstStyle>
            <a:lvl1pPr>
              <a:defRPr/>
            </a:lvl1pPr>
          </a:lstStyle>
          <a:p>
            <a:pPr>
              <a:defRPr/>
            </a:pPr>
            <a:fld id="{03288997-2D78-804F-B95F-6ABB05826EE4}" type="datetimeFigureOut">
              <a:rPr lang="en-US"/>
              <a:pPr>
                <a:defRPr/>
              </a:pPr>
              <a:t>2/18/2026</a:t>
            </a:fld>
            <a:endParaRPr lang="en-US"/>
          </a:p>
        </p:txBody>
      </p:sp>
      <p:sp>
        <p:nvSpPr>
          <p:cNvPr id="4" name="Footer Placeholder 4">
            <a:extLst>
              <a:ext uri="{FF2B5EF4-FFF2-40B4-BE49-F238E27FC236}">
                <a16:creationId xmlns:a16="http://schemas.microsoft.com/office/drawing/2014/main" id="{78006FD0-6A60-45B1-4293-65ECDE0A2DD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BCBC912-0F63-5937-81EC-1E31549E9380}"/>
              </a:ext>
            </a:extLst>
          </p:cNvPr>
          <p:cNvSpPr>
            <a:spLocks noGrp="1"/>
          </p:cNvSpPr>
          <p:nvPr>
            <p:ph type="sldNum" sz="quarter" idx="12"/>
          </p:nvPr>
        </p:nvSpPr>
        <p:spPr/>
        <p:txBody>
          <a:bodyPr/>
          <a:lstStyle>
            <a:lvl1pPr>
              <a:defRPr/>
            </a:lvl1pPr>
          </a:lstStyle>
          <a:p>
            <a:pPr>
              <a:defRPr/>
            </a:pPr>
            <a:fld id="{54BD8EE4-8906-AD4C-90AA-64B84989E7CC}" type="slidenum">
              <a:rPr lang="en-US"/>
              <a:pPr>
                <a:defRPr/>
              </a:pPr>
              <a:t>‹#›</a:t>
            </a:fld>
            <a:endParaRPr lang="en-US"/>
          </a:p>
        </p:txBody>
      </p:sp>
    </p:spTree>
    <p:extLst>
      <p:ext uri="{BB962C8B-B14F-4D97-AF65-F5344CB8AC3E}">
        <p14:creationId xmlns:p14="http://schemas.microsoft.com/office/powerpoint/2010/main" val="3563532725"/>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dirty="0"/>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411074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aseline="0">
                <a:solidFill>
                  <a:schemeClr val="bg1"/>
                </a:solidFill>
              </a:defRPr>
            </a:lvl1pPr>
          </a:lstStyle>
          <a:p>
            <a:r>
              <a:rPr lang="en-US" dirty="0"/>
              <a:t>INSERT TITLE OF PRESENTATION HERE</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17565"/>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46682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10" name="Picture 9" descr="A picture containing light, drawing&#10;&#10;Description automatically generated">
            <a:extLst>
              <a:ext uri="{FF2B5EF4-FFF2-40B4-BE49-F238E27FC236}">
                <a16:creationId xmlns:a16="http://schemas.microsoft.com/office/drawing/2014/main" id="{06B9A911-4C44-D04B-A6AC-48BEB9E92860}"/>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2" name="Picture 11">
            <a:extLst>
              <a:ext uri="{FF2B5EF4-FFF2-40B4-BE49-F238E27FC236}">
                <a16:creationId xmlns:a16="http://schemas.microsoft.com/office/drawing/2014/main" id="{05EC4291-2ABB-9942-8524-4850217E535F}"/>
              </a:ext>
            </a:extLst>
          </p:cNvPr>
          <p:cNvPicPr>
            <a:picLocks noChangeAspect="1"/>
          </p:cNvPicPr>
          <p:nvPr userDrawn="1"/>
        </p:nvPicPr>
        <p:blipFill>
          <a:blip r:embed="rId4">
            <a:extLst>
              <a:ext uri="{96DAC541-7B7A-43D3-8B79-37D633B846F1}">
                <asvg:svgBlip xmlns:asvg="http://schemas.microsoft.com/office/drawing/2016/SVG/main" r:embed="rId5"/>
              </a:ext>
            </a:extLst>
          </a:blip>
          <a:srcRect t="401" b="401"/>
          <a:stretch/>
        </p:blipFill>
        <p:spPr>
          <a:xfrm>
            <a:off x="5667697" y="5781991"/>
            <a:ext cx="821437" cy="706204"/>
          </a:xfrm>
          <a:prstGeom prst="rect">
            <a:avLst/>
          </a:prstGeom>
        </p:spPr>
      </p:pic>
    </p:spTree>
    <p:extLst>
      <p:ext uri="{BB962C8B-B14F-4D97-AF65-F5344CB8AC3E}">
        <p14:creationId xmlns:p14="http://schemas.microsoft.com/office/powerpoint/2010/main" val="105259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 Vertic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dirty="0"/>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3" name="Picture 2" descr="Logo&#10;&#10;Description automatically generated">
            <a:extLst>
              <a:ext uri="{FF2B5EF4-FFF2-40B4-BE49-F238E27FC236}">
                <a16:creationId xmlns:a16="http://schemas.microsoft.com/office/drawing/2014/main" id="{045685C6-F867-AEEE-995E-CF415D3BF345}"/>
              </a:ext>
            </a:extLst>
          </p:cNvPr>
          <p:cNvPicPr>
            <a:picLocks noChangeAspect="1"/>
          </p:cNvPicPr>
          <p:nvPr userDrawn="1"/>
        </p:nvPicPr>
        <p:blipFill>
          <a:blip r:embed="rId3"/>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137065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ivider + Horizont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dirty="0"/>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04020BCF-D8A9-4821-8C19-5471D706D883}"/>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382200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ivider (Orange)">
    <p:spTree>
      <p:nvGrpSpPr>
        <p:cNvPr id="1" name=""/>
        <p:cNvGrpSpPr/>
        <p:nvPr/>
      </p:nvGrpSpPr>
      <p:grpSpPr>
        <a:xfrm>
          <a:off x="0" y="0"/>
          <a:ext cx="0" cy="0"/>
          <a:chOff x="0" y="0"/>
          <a:chExt cx="0" cy="0"/>
        </a:xfrm>
      </p:grpSpPr>
      <p:pic>
        <p:nvPicPr>
          <p:cNvPr id="14" name="Picture 13" descr="A picture containing dark, light, night sky&#10;&#10;Description automatically generated">
            <a:extLst>
              <a:ext uri="{FF2B5EF4-FFF2-40B4-BE49-F238E27FC236}">
                <a16:creationId xmlns:a16="http://schemas.microsoft.com/office/drawing/2014/main" id="{72B09A68-5798-4340-9B8F-CC807289C73B}"/>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2" name="Title 1">
            <a:extLst>
              <a:ext uri="{FF2B5EF4-FFF2-40B4-BE49-F238E27FC236}">
                <a16:creationId xmlns:a16="http://schemas.microsoft.com/office/drawing/2014/main" id="{AFADBBA8-BB2C-68E0-4966-C28408E7609F}"/>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accent2"/>
                </a:solidFill>
              </a:defRPr>
            </a:lvl1pPr>
          </a:lstStyle>
          <a:p>
            <a:r>
              <a:rPr lang="en-US" dirty="0"/>
              <a:t>DIVIDER — AVENIR NEXT LT PRO DEMI, 36 PT, Orange, caps</a:t>
            </a:r>
          </a:p>
        </p:txBody>
      </p:sp>
      <p:sp>
        <p:nvSpPr>
          <p:cNvPr id="4" name="Subtitle 2">
            <a:extLst>
              <a:ext uri="{FF2B5EF4-FFF2-40B4-BE49-F238E27FC236}">
                <a16:creationId xmlns:a16="http://schemas.microsoft.com/office/drawing/2014/main" id="{FB62AF44-2539-9ABA-5B94-BE413316B679}"/>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bg1"/>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B352F245-2667-1F1A-FA45-A163EF1FE7E6}"/>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270835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ivider_Image + Horizont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158268"/>
            <a:ext cx="6013188" cy="2387600"/>
          </a:xfrm>
        </p:spPr>
        <p:txBody>
          <a:bodyPr anchor="b">
            <a:noAutofit/>
          </a:bodyPr>
          <a:lstStyle>
            <a:lvl1pPr algn="l">
              <a:defRPr sz="3600">
                <a:solidFill>
                  <a:schemeClr val="bg1"/>
                </a:solidFill>
              </a:defRPr>
            </a:lvl1pPr>
          </a:lstStyle>
          <a:p>
            <a:r>
              <a:rPr lang="en-US" dirty="0"/>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703214"/>
            <a:ext cx="6013188"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all CAPS</a:t>
            </a:r>
          </a:p>
        </p:txBody>
      </p:sp>
      <p:sp>
        <p:nvSpPr>
          <p:cNvPr id="72" name="Picture Placeholder 71">
            <a:extLst>
              <a:ext uri="{FF2B5EF4-FFF2-40B4-BE49-F238E27FC236}">
                <a16:creationId xmlns:a16="http://schemas.microsoft.com/office/drawing/2014/main" id="{AF88045B-87F0-0C87-2BCB-D7C92CB67D12}"/>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3" name="Picture 2" descr="Logo&#10;&#10;Description automatically generated">
            <a:extLst>
              <a:ext uri="{FF2B5EF4-FFF2-40B4-BE49-F238E27FC236}">
                <a16:creationId xmlns:a16="http://schemas.microsoft.com/office/drawing/2014/main" id="{4B1726D9-414A-E41E-057C-94AE4E484B79}"/>
              </a:ext>
            </a:extLst>
          </p:cNvPr>
          <p:cNvPicPr>
            <a:picLocks noChangeAspect="1"/>
          </p:cNvPicPr>
          <p:nvPr userDrawn="1"/>
        </p:nvPicPr>
        <p:blipFill>
          <a:blip r:embed="rId2"/>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3517164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ivider_Image + Vertic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391025"/>
            <a:ext cx="6013188" cy="2387600"/>
          </a:xfrm>
        </p:spPr>
        <p:txBody>
          <a:bodyPr anchor="b">
            <a:noAutofit/>
          </a:bodyPr>
          <a:lstStyle>
            <a:lvl1pPr algn="l">
              <a:defRPr sz="3600">
                <a:solidFill>
                  <a:srgbClr val="0B2341"/>
                </a:solidFill>
              </a:defRPr>
            </a:lvl1pPr>
          </a:lstStyle>
          <a:p>
            <a:r>
              <a:rPr lang="en-US" dirty="0"/>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935971"/>
            <a:ext cx="6013188" cy="827881"/>
          </a:xfrm>
        </p:spPr>
        <p:txBody>
          <a:bodyPr>
            <a:noAutofit/>
          </a:bodyPr>
          <a:lstStyle>
            <a:lvl1pPr marL="0" indent="0" algn="l">
              <a:buNone/>
              <a:defRPr lang="en-US" sz="1800" b="1" i="0" kern="1200" cap="all" spc="0" baseline="0" dirty="0">
                <a:solidFill>
                  <a:srgbClr val="E86100"/>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all CAPS</a:t>
            </a:r>
          </a:p>
        </p:txBody>
      </p:sp>
      <p:sp>
        <p:nvSpPr>
          <p:cNvPr id="3" name="Picture Placeholder 2">
            <a:extLst>
              <a:ext uri="{FF2B5EF4-FFF2-40B4-BE49-F238E27FC236}">
                <a16:creationId xmlns:a16="http://schemas.microsoft.com/office/drawing/2014/main" id="{76141FDD-EBCA-0F2D-C255-0C1B7FCB48EF}"/>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4" name="Picture 3" descr="Icon&#10;&#10;Description automatically generated">
            <a:extLst>
              <a:ext uri="{FF2B5EF4-FFF2-40B4-BE49-F238E27FC236}">
                <a16:creationId xmlns:a16="http://schemas.microsoft.com/office/drawing/2014/main" id="{4B815A73-A0E1-664B-E59D-DCFF50D36038}"/>
              </a:ext>
            </a:extLst>
          </p:cNvPr>
          <p:cNvPicPr>
            <a:picLocks noChangeAspect="1"/>
          </p:cNvPicPr>
          <p:nvPr userDrawn="1"/>
        </p:nvPicPr>
        <p:blipFill>
          <a:blip r:embed="rId2"/>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07524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ontent With Icons (Oran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D05ADA-E156-0643-B183-FFE72FA07362}"/>
              </a:ext>
            </a:extLst>
          </p:cNvPr>
          <p:cNvSpPr>
            <a:spLocks noGrp="1"/>
          </p:cNvSpPr>
          <p:nvPr>
            <p:ph type="sldNum" sz="quarter" idx="12"/>
          </p:nvPr>
        </p:nvSpPr>
        <p:spPr>
          <a:xfrm>
            <a:off x="616649" y="6395203"/>
            <a:ext cx="407541" cy="365125"/>
          </a:xfrm>
          <a:prstGeom prst="rect">
            <a:avLst/>
          </a:prstGeom>
        </p:spPr>
        <p:txBody>
          <a:bodyPr/>
          <a:lstStyle>
            <a:lvl1pPr algn="r">
              <a:defRPr>
                <a:solidFill>
                  <a:srgbClr val="999999"/>
                </a:solidFill>
              </a:defRPr>
            </a:lvl1pPr>
          </a:lstStyle>
          <a:p>
            <a:fld id="{9564885F-477D-A14D-B2C1-5ECAF755F313}" type="slidenum">
              <a:rPr lang="en-US" smtClean="0"/>
              <a:pPr/>
              <a:t>‹#›</a:t>
            </a:fld>
            <a:endParaRPr lang="en-US" dirty="0"/>
          </a:p>
        </p:txBody>
      </p:sp>
      <p:sp>
        <p:nvSpPr>
          <p:cNvPr id="19" name="Oval 18">
            <a:extLst>
              <a:ext uri="{FF2B5EF4-FFF2-40B4-BE49-F238E27FC236}">
                <a16:creationId xmlns:a16="http://schemas.microsoft.com/office/drawing/2014/main" id="{669E0A95-0C53-4047-82CE-0598CA3A5F7B}"/>
              </a:ext>
            </a:extLst>
          </p:cNvPr>
          <p:cNvSpPr>
            <a:spLocks noChangeAspect="1"/>
          </p:cNvSpPr>
          <p:nvPr userDrawn="1"/>
        </p:nvSpPr>
        <p:spPr>
          <a:xfrm>
            <a:off x="1325939" y="40929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0" name="Oval 19">
            <a:extLst>
              <a:ext uri="{FF2B5EF4-FFF2-40B4-BE49-F238E27FC236}">
                <a16:creationId xmlns:a16="http://schemas.microsoft.com/office/drawing/2014/main" id="{9EA5C336-9855-E141-918F-0E89EE827690}"/>
              </a:ext>
            </a:extLst>
          </p:cNvPr>
          <p:cNvSpPr>
            <a:spLocks noChangeAspect="1"/>
          </p:cNvSpPr>
          <p:nvPr userDrawn="1"/>
        </p:nvSpPr>
        <p:spPr>
          <a:xfrm>
            <a:off x="1325939" y="160016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1" name="Oval 20">
            <a:extLst>
              <a:ext uri="{FF2B5EF4-FFF2-40B4-BE49-F238E27FC236}">
                <a16:creationId xmlns:a16="http://schemas.microsoft.com/office/drawing/2014/main" id="{29EA0B01-E266-E545-A750-4CBD0D03EDBD}"/>
              </a:ext>
            </a:extLst>
          </p:cNvPr>
          <p:cNvSpPr>
            <a:spLocks noChangeAspect="1"/>
          </p:cNvSpPr>
          <p:nvPr userDrawn="1"/>
        </p:nvSpPr>
        <p:spPr>
          <a:xfrm>
            <a:off x="1499660" y="1773881"/>
            <a:ext cx="1554480" cy="1554480"/>
          </a:xfrm>
          <a:prstGeom prst="ellipse">
            <a:avLst/>
          </a:prstGeom>
          <a:solidFill>
            <a:schemeClr val="accent3"/>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5A7B65ED-5F59-074C-B2D7-9F9B76C45DA3}"/>
              </a:ext>
            </a:extLst>
          </p:cNvPr>
          <p:cNvSpPr>
            <a:spLocks noChangeAspect="1"/>
          </p:cNvSpPr>
          <p:nvPr userDrawn="1"/>
        </p:nvSpPr>
        <p:spPr>
          <a:xfrm>
            <a:off x="1499660" y="4266645"/>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5" name="Picture Placeholder 7">
            <a:extLst>
              <a:ext uri="{FF2B5EF4-FFF2-40B4-BE49-F238E27FC236}">
                <a16:creationId xmlns:a16="http://schemas.microsoft.com/office/drawing/2014/main" id="{064CEFBA-6629-6046-B591-5AF03121D1DC}"/>
              </a:ext>
            </a:extLst>
          </p:cNvPr>
          <p:cNvSpPr>
            <a:spLocks noGrp="1"/>
          </p:cNvSpPr>
          <p:nvPr>
            <p:ph type="pic" sz="quarter" idx="20" hasCustomPrompt="1"/>
          </p:nvPr>
        </p:nvSpPr>
        <p:spPr>
          <a:xfrm>
            <a:off x="1499660" y="177388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26" name="Picture Placeholder 7">
            <a:extLst>
              <a:ext uri="{FF2B5EF4-FFF2-40B4-BE49-F238E27FC236}">
                <a16:creationId xmlns:a16="http://schemas.microsoft.com/office/drawing/2014/main" id="{267FBC05-7AF0-414F-977C-E66855B2438D}"/>
              </a:ext>
            </a:extLst>
          </p:cNvPr>
          <p:cNvSpPr>
            <a:spLocks noGrp="1"/>
          </p:cNvSpPr>
          <p:nvPr>
            <p:ph type="pic" sz="quarter" idx="21" hasCustomPrompt="1"/>
          </p:nvPr>
        </p:nvSpPr>
        <p:spPr>
          <a:xfrm>
            <a:off x="1499660" y="4266645"/>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28" name="Content Placeholder 2">
            <a:extLst>
              <a:ext uri="{FF2B5EF4-FFF2-40B4-BE49-F238E27FC236}">
                <a16:creationId xmlns:a16="http://schemas.microsoft.com/office/drawing/2014/main" id="{3386FF98-DC36-3D48-893F-D61A2FC191D1}"/>
              </a:ext>
            </a:extLst>
          </p:cNvPr>
          <p:cNvSpPr>
            <a:spLocks noGrp="1"/>
          </p:cNvSpPr>
          <p:nvPr>
            <p:ph idx="1" hasCustomPrompt="1"/>
          </p:nvPr>
        </p:nvSpPr>
        <p:spPr>
          <a:xfrm>
            <a:off x="3771900" y="1600159"/>
            <a:ext cx="8077200" cy="1901923"/>
          </a:xfrm>
        </p:spPr>
        <p:txBody>
          <a:bodyPr anchor="ctr">
            <a:noAutofit/>
          </a:bodyPr>
          <a:lstStyle>
            <a:lvl1pPr marL="228600" indent="-228600">
              <a:spcAft>
                <a:spcPts val="600"/>
              </a:spcAft>
              <a:buClr>
                <a:srgbClr val="E86100"/>
              </a:buClr>
              <a:buFont typeface="Wingdings" pitchFamily="2" charset="2"/>
              <a:buChar char="§"/>
              <a:tabLst/>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dirty="0"/>
              <a:t>To insert an image</a:t>
            </a:r>
          </a:p>
          <a:p>
            <a:pPr lvl="1">
              <a:spcAft>
                <a:spcPts val="200"/>
              </a:spcAft>
            </a:pPr>
            <a:r>
              <a:rPr lang="en-US" dirty="0"/>
              <a:t>Click the center of the placeholder</a:t>
            </a:r>
          </a:p>
          <a:p>
            <a:pPr lvl="1">
              <a:spcAft>
                <a:spcPts val="200"/>
              </a:spcAft>
            </a:pPr>
            <a:r>
              <a:rPr lang="en-US" dirty="0"/>
              <a:t>From your computer’s file options that appear, select the image you want </a:t>
            </a:r>
          </a:p>
          <a:p>
            <a:pPr lvl="1">
              <a:spcAft>
                <a:spcPts val="200"/>
              </a:spcAft>
            </a:pPr>
            <a:r>
              <a:rPr lang="en-US" dirty="0"/>
              <a:t>Click Insert </a:t>
            </a:r>
          </a:p>
        </p:txBody>
      </p:sp>
      <p:sp>
        <p:nvSpPr>
          <p:cNvPr id="31" name="Content Placeholder 2">
            <a:extLst>
              <a:ext uri="{FF2B5EF4-FFF2-40B4-BE49-F238E27FC236}">
                <a16:creationId xmlns:a16="http://schemas.microsoft.com/office/drawing/2014/main" id="{25656F1B-7A31-2049-8171-C1264E2E1F1F}"/>
              </a:ext>
            </a:extLst>
          </p:cNvPr>
          <p:cNvSpPr>
            <a:spLocks noGrp="1"/>
          </p:cNvSpPr>
          <p:nvPr>
            <p:ph idx="22" hasCustomPrompt="1"/>
          </p:nvPr>
        </p:nvSpPr>
        <p:spPr>
          <a:xfrm>
            <a:off x="3771900" y="4092923"/>
            <a:ext cx="8077200" cy="1901923"/>
          </a:xfrm>
        </p:spPr>
        <p:txBody>
          <a:bodyPr anchor="ctr">
            <a:noAutofit/>
          </a:bodyPr>
          <a:lstStyle>
            <a:lvl1pPr>
              <a:spcAft>
                <a:spcPts val="600"/>
              </a:spcAft>
              <a:buClr>
                <a:srgbClr val="E86100"/>
              </a:buClr>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dirty="0"/>
              <a:t>To insert an image</a:t>
            </a:r>
          </a:p>
          <a:p>
            <a:pPr lvl="1">
              <a:spcAft>
                <a:spcPts val="200"/>
              </a:spcAft>
            </a:pPr>
            <a:r>
              <a:rPr lang="en-US" dirty="0"/>
              <a:t>Click the center of the placeholder</a:t>
            </a:r>
          </a:p>
          <a:p>
            <a:pPr lvl="1">
              <a:spcAft>
                <a:spcPts val="200"/>
              </a:spcAft>
            </a:pPr>
            <a:r>
              <a:rPr lang="en-US" dirty="0"/>
              <a:t>From your computer’s file options that appear, select the image you want </a:t>
            </a:r>
          </a:p>
          <a:p>
            <a:pPr lvl="1">
              <a:spcAft>
                <a:spcPts val="200"/>
              </a:spcAft>
            </a:pPr>
            <a:r>
              <a:rPr lang="en-US" dirty="0"/>
              <a:t>Click Insert </a:t>
            </a:r>
          </a:p>
        </p:txBody>
      </p:sp>
      <p:cxnSp>
        <p:nvCxnSpPr>
          <p:cNvPr id="32" name="Straight Connector 31">
            <a:extLst>
              <a:ext uri="{FF2B5EF4-FFF2-40B4-BE49-F238E27FC236}">
                <a16:creationId xmlns:a16="http://schemas.microsoft.com/office/drawing/2014/main" id="{3EF769BB-C4DC-104B-B5D4-C82338900C6B}"/>
              </a:ext>
            </a:extLst>
          </p:cNvPr>
          <p:cNvCxnSpPr>
            <a:cxnSpLocks/>
          </p:cNvCxnSpPr>
          <p:nvPr userDrawn="1"/>
        </p:nvCxnSpPr>
        <p:spPr>
          <a:xfrm flipV="1">
            <a:off x="3481796" y="1600160"/>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470F226-232D-084B-9073-6353ACE15E65}"/>
              </a:ext>
            </a:extLst>
          </p:cNvPr>
          <p:cNvCxnSpPr>
            <a:cxnSpLocks/>
          </p:cNvCxnSpPr>
          <p:nvPr userDrawn="1"/>
        </p:nvCxnSpPr>
        <p:spPr>
          <a:xfrm flipV="1">
            <a:off x="3481796" y="4092923"/>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1A1A6BB-4B01-264F-9B2F-7150B4AF3CBE}"/>
              </a:ext>
            </a:extLst>
          </p:cNvPr>
          <p:cNvCxnSpPr>
            <a:cxnSpLocks/>
            <a:stCxn id="20" idx="6"/>
          </p:cNvCxnSpPr>
          <p:nvPr userDrawn="1"/>
        </p:nvCxnSpPr>
        <p:spPr>
          <a:xfrm>
            <a:off x="3227862" y="2551122"/>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E71469-9F27-A94E-9820-2F21B780DD54}"/>
              </a:ext>
            </a:extLst>
          </p:cNvPr>
          <p:cNvCxnSpPr>
            <a:cxnSpLocks/>
          </p:cNvCxnSpPr>
          <p:nvPr userDrawn="1"/>
        </p:nvCxnSpPr>
        <p:spPr>
          <a:xfrm>
            <a:off x="3227862" y="5043884"/>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A828ABE-A104-1B47-BB4A-7979D868BD4A}"/>
              </a:ext>
            </a:extLst>
          </p:cNvPr>
          <p:cNvSpPr/>
          <p:nvPr userDrawn="1"/>
        </p:nvSpPr>
        <p:spPr>
          <a:xfrm>
            <a:off x="0" y="0"/>
            <a:ext cx="342900" cy="6858000"/>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Footer Placeholder 6">
            <a:extLst>
              <a:ext uri="{FF2B5EF4-FFF2-40B4-BE49-F238E27FC236}">
                <a16:creationId xmlns:a16="http://schemas.microsoft.com/office/drawing/2014/main" id="{A0CF961C-97BB-8F44-A598-7A4400817869}"/>
              </a:ext>
            </a:extLst>
          </p:cNvPr>
          <p:cNvSpPr>
            <a:spLocks noGrp="1"/>
          </p:cNvSpPr>
          <p:nvPr>
            <p:ph type="ftr" sz="quarter" idx="13"/>
          </p:nvPr>
        </p:nvSpPr>
        <p:spPr>
          <a:xfrm>
            <a:off x="1118203" y="6395203"/>
            <a:ext cx="6743700" cy="365125"/>
          </a:xfrm>
          <a:prstGeom prst="rect">
            <a:avLst/>
          </a:prstGeom>
        </p:spPr>
        <p:txBody>
          <a:bodyPr/>
          <a:lstStyle>
            <a:lvl1pPr>
              <a:defRPr>
                <a:solidFill>
                  <a:srgbClr val="999999"/>
                </a:solidFill>
              </a:defRPr>
            </a:lvl1pPr>
          </a:lstStyle>
          <a:p>
            <a:endParaRPr lang="en-US" dirty="0"/>
          </a:p>
        </p:txBody>
      </p:sp>
      <p:sp>
        <p:nvSpPr>
          <p:cNvPr id="2" name="Title 1">
            <a:extLst>
              <a:ext uri="{FF2B5EF4-FFF2-40B4-BE49-F238E27FC236}">
                <a16:creationId xmlns:a16="http://schemas.microsoft.com/office/drawing/2014/main" id="{B7C2D28E-8834-9183-4BA7-30DAC0A0EAB3}"/>
              </a:ext>
            </a:extLst>
          </p:cNvPr>
          <p:cNvSpPr>
            <a:spLocks noGrp="1"/>
          </p:cNvSpPr>
          <p:nvPr>
            <p:ph type="title" hasCustomPrompt="1"/>
          </p:nvPr>
        </p:nvSpPr>
        <p:spPr/>
        <p:txBody>
          <a:bodyPr/>
          <a:lstStyle>
            <a:lvl1pPr>
              <a:defRPr>
                <a:solidFill>
                  <a:schemeClr val="bg1"/>
                </a:solidFill>
              </a:defRPr>
            </a:lvl1pPr>
          </a:lstStyle>
          <a:p>
            <a:r>
              <a:rPr lang="en-US" dirty="0"/>
              <a:t>TITLE — avenir NEXT LT PRO, DEMI, 28 PT, DARK BLUE, caps</a:t>
            </a:r>
          </a:p>
        </p:txBody>
      </p:sp>
    </p:spTree>
    <p:extLst>
      <p:ext uri="{BB962C8B-B14F-4D97-AF65-F5344CB8AC3E}">
        <p14:creationId xmlns:p14="http://schemas.microsoft.com/office/powerpoint/2010/main" val="235240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2376">
          <p15:clr>
            <a:srgbClr val="FBAE40"/>
          </p15:clr>
        </p15:guide>
        <p15:guide id="3" pos="7464">
          <p15:clr>
            <a:srgbClr val="FBAE40"/>
          </p15:clr>
        </p15:guide>
        <p15:guide id="4" orient="horz" pos="1008">
          <p15:clr>
            <a:srgbClr val="FBAE40"/>
          </p15:clr>
        </p15:guide>
        <p15:guide id="5" orient="horz" pos="2208">
          <p15:clr>
            <a:srgbClr val="FBAE40"/>
          </p15:clr>
        </p15:guide>
        <p15:guide id="6" orient="horz" pos="2568">
          <p15:clr>
            <a:srgbClr val="FBAE40"/>
          </p15:clr>
        </p15:guide>
        <p15:guide id="7" orient="horz" pos="4176">
          <p15:clr>
            <a:srgbClr val="FBAE40"/>
          </p15:clr>
        </p15:guide>
        <p15:guide id="8" pos="4056">
          <p15:clr>
            <a:srgbClr val="FBAE40"/>
          </p15:clr>
        </p15:guide>
        <p15:guide id="9" pos="3912">
          <p15:clr>
            <a:srgbClr val="FBAE40"/>
          </p15:clr>
        </p15:guide>
        <p15:guide id="10" pos="216">
          <p15:clr>
            <a:srgbClr val="FBAE40"/>
          </p15:clr>
        </p15:guide>
        <p15:guide id="11" orient="horz" pos="379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dirty="0"/>
              <a:t>First level - white square bullets, Avenir Next LT Pro, Regular, 18 </a:t>
            </a:r>
            <a:r>
              <a:rPr lang="en-US" dirty="0" err="1"/>
              <a:t>pt</a:t>
            </a:r>
            <a:r>
              <a:rPr lang="en-US" dirty="0"/>
              <a:t>, white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r>
              <a:rPr lang="en-US" dirty="0"/>
              <a:t>If the title or text placeholders need alignment, go to the Home tab, click Reset in the Slides toolbar. </a:t>
            </a:r>
          </a:p>
          <a:p>
            <a:r>
              <a:rPr lang="en-US" dirty="0"/>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dirty="0"/>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dirty="0"/>
          </a:p>
        </p:txBody>
      </p:sp>
      <p:sp>
        <p:nvSpPr>
          <p:cNvPr id="7" name="Footer Placeholder 6">
            <a:extLst>
              <a:ext uri="{FF2B5EF4-FFF2-40B4-BE49-F238E27FC236}">
                <a16:creationId xmlns:a16="http://schemas.microsoft.com/office/drawing/2014/main" id="{FBB873B5-21A9-D842-BD7F-6D15957C257F}"/>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dirty="0"/>
          </a:p>
        </p:txBody>
      </p:sp>
      <p:sp>
        <p:nvSpPr>
          <p:cNvPr id="6" name="Title 5">
            <a:extLst>
              <a:ext uri="{FF2B5EF4-FFF2-40B4-BE49-F238E27FC236}">
                <a16:creationId xmlns:a16="http://schemas.microsoft.com/office/drawing/2014/main" id="{CF9ED658-7518-FA9A-4030-FCD0D646E0B3}"/>
              </a:ext>
            </a:extLst>
          </p:cNvPr>
          <p:cNvSpPr>
            <a:spLocks noGrp="1"/>
          </p:cNvSpPr>
          <p:nvPr>
            <p:ph type="title" hasCustomPrompt="1"/>
          </p:nvPr>
        </p:nvSpPr>
        <p:spPr/>
        <p:txBody>
          <a:bodyPr/>
          <a:lstStyle>
            <a:lvl1pPr>
              <a:defRPr>
                <a:solidFill>
                  <a:srgbClr val="FFFFFF"/>
                </a:solidFill>
              </a:defRPr>
            </a:lvl1pPr>
          </a:lstStyle>
          <a:p>
            <a:r>
              <a:rPr lang="en-US" dirty="0"/>
              <a:t>TITLE — avenir NEXT LT PRO, DEMI, 28 PT, white, caps</a:t>
            </a:r>
          </a:p>
        </p:txBody>
      </p:sp>
    </p:spTree>
    <p:extLst>
      <p:ext uri="{BB962C8B-B14F-4D97-AF65-F5344CB8AC3E}">
        <p14:creationId xmlns:p14="http://schemas.microsoft.com/office/powerpoint/2010/main" val="283844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7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dirty="0"/>
          </a:p>
        </p:txBody>
      </p:sp>
      <p:sp>
        <p:nvSpPr>
          <p:cNvPr id="14" name="Footer Placeholder 6">
            <a:extLst>
              <a:ext uri="{FF2B5EF4-FFF2-40B4-BE49-F238E27FC236}">
                <a16:creationId xmlns:a16="http://schemas.microsoft.com/office/drawing/2014/main" id="{BEA7F822-B616-3D4B-820A-AAC364B9D982}"/>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dirty="0"/>
          </a:p>
        </p:txBody>
      </p:sp>
      <p:sp>
        <p:nvSpPr>
          <p:cNvPr id="2" name="Title 1">
            <a:extLst>
              <a:ext uri="{FF2B5EF4-FFF2-40B4-BE49-F238E27FC236}">
                <a16:creationId xmlns:a16="http://schemas.microsoft.com/office/drawing/2014/main" id="{D1F1C435-283E-EC56-5C84-218C941F74B2}"/>
              </a:ext>
            </a:extLst>
          </p:cNvPr>
          <p:cNvSpPr>
            <a:spLocks noGrp="1"/>
          </p:cNvSpPr>
          <p:nvPr>
            <p:ph type="title" hasCustomPrompt="1"/>
          </p:nvPr>
        </p:nvSpPr>
        <p:spPr/>
        <p:txBody>
          <a:bodyPr/>
          <a:lstStyle>
            <a:lvl1pPr>
              <a:defRPr>
                <a:solidFill>
                  <a:schemeClr val="bg1"/>
                </a:solidFill>
              </a:defRPr>
            </a:lvl1pPr>
          </a:lstStyle>
          <a:p>
            <a:r>
              <a:rPr lang="en-US" dirty="0"/>
              <a:t>TITLE — avenir NEXT LT PRO, DEMI, 28 PT, DARK BLUE, caps</a:t>
            </a:r>
          </a:p>
        </p:txBody>
      </p:sp>
      <p:sp>
        <p:nvSpPr>
          <p:cNvPr id="3" name="Content Placeholder 2">
            <a:extLst>
              <a:ext uri="{FF2B5EF4-FFF2-40B4-BE49-F238E27FC236}">
                <a16:creationId xmlns:a16="http://schemas.microsoft.com/office/drawing/2014/main" id="{8111E8F7-C390-9F2F-8159-70E5095B4FE4}"/>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chemeClr val="bg1"/>
              </a:buClr>
              <a:buFont typeface="Wingdings" pitchFamily="2" charset="2"/>
              <a:buChar char="§"/>
              <a:tabLst/>
              <a:defRPr sz="1800">
                <a:solidFill>
                  <a:schemeClr val="bg1"/>
                </a:solidFill>
              </a:defRPr>
            </a:lvl1pPr>
            <a:lvl2pPr marL="685800" indent="-228600">
              <a:spcAft>
                <a:spcPts val="1200"/>
              </a:spcAft>
              <a:buClr>
                <a:schemeClr val="bg1"/>
              </a:buClr>
              <a:buFont typeface="System Font Regular"/>
              <a:buChar char="–"/>
              <a:defRPr sz="1600">
                <a:solidFill>
                  <a:schemeClr val="bg1"/>
                </a:solidFill>
              </a:defRPr>
            </a:lvl2pPr>
            <a:lvl3pPr>
              <a:spcAft>
                <a:spcPts val="1200"/>
              </a:spcAft>
              <a:buClrTx/>
              <a:defRPr sz="1400">
                <a:solidFill>
                  <a:schemeClr val="bg1"/>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chemeClr val="bg1"/>
                </a:solidFill>
              </a:defRPr>
            </a:lvl5pPr>
          </a:lstStyle>
          <a:p>
            <a:r>
              <a:rPr lang="en-US" dirty="0"/>
              <a:t>First level - white square bullets, Avenir Next LT Pro, Regular, 18 </a:t>
            </a:r>
            <a:r>
              <a:rPr lang="en-US" dirty="0" err="1"/>
              <a:t>pt</a:t>
            </a:r>
            <a:r>
              <a:rPr lang="en-US" dirty="0"/>
              <a:t>, dark blue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r>
              <a:rPr lang="en-US" dirty="0"/>
              <a:t>If the title or text placeholders need alignment, go to the Home tab, click Reset in the Slides toolbar. </a:t>
            </a:r>
          </a:p>
          <a:p>
            <a:r>
              <a:rPr lang="en-US" dirty="0"/>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170449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0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7A4AFE5-F4ED-3351-DDF7-9F82AC0707C3}"/>
              </a:ext>
            </a:extLst>
          </p:cNvPr>
          <p:cNvSpPr>
            <a:spLocks noGrp="1"/>
          </p:cNvSpPr>
          <p:nvPr>
            <p:ph type="dt" sz="half" idx="10"/>
          </p:nvPr>
        </p:nvSpPr>
        <p:spPr/>
        <p:txBody>
          <a:bodyPr/>
          <a:lstStyle>
            <a:lvl1pPr>
              <a:defRPr/>
            </a:lvl1pPr>
          </a:lstStyle>
          <a:p>
            <a:pPr>
              <a:defRPr/>
            </a:pPr>
            <a:fld id="{9CF5ACF6-E188-2449-899A-A90F5887D41C}" type="datetimeFigureOut">
              <a:rPr lang="en-US"/>
              <a:pPr>
                <a:defRPr/>
              </a:pPr>
              <a:t>2/18/2026</a:t>
            </a:fld>
            <a:endParaRPr lang="en-US"/>
          </a:p>
        </p:txBody>
      </p:sp>
      <p:sp>
        <p:nvSpPr>
          <p:cNvPr id="3" name="Footer Placeholder 4">
            <a:extLst>
              <a:ext uri="{FF2B5EF4-FFF2-40B4-BE49-F238E27FC236}">
                <a16:creationId xmlns:a16="http://schemas.microsoft.com/office/drawing/2014/main" id="{ABAF2253-4BBF-4FEA-1D42-7466710C975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9D641DB-E467-FA75-88AA-C205E03ECC75}"/>
              </a:ext>
            </a:extLst>
          </p:cNvPr>
          <p:cNvSpPr>
            <a:spLocks noGrp="1"/>
          </p:cNvSpPr>
          <p:nvPr>
            <p:ph type="sldNum" sz="quarter" idx="12"/>
          </p:nvPr>
        </p:nvSpPr>
        <p:spPr/>
        <p:txBody>
          <a:bodyPr/>
          <a:lstStyle>
            <a:lvl1pPr>
              <a:defRPr/>
            </a:lvl1pPr>
          </a:lstStyle>
          <a:p>
            <a:pPr>
              <a:defRPr/>
            </a:pPr>
            <a:fld id="{22598311-0BB1-DE4A-8A63-A502423FDE00}" type="slidenum">
              <a:rPr lang="en-US"/>
              <a:pPr>
                <a:defRPr/>
              </a:pPr>
              <a:t>‹#›</a:t>
            </a:fld>
            <a:endParaRPr lang="en-US"/>
          </a:p>
        </p:txBody>
      </p:sp>
    </p:spTree>
    <p:extLst>
      <p:ext uri="{BB962C8B-B14F-4D97-AF65-F5344CB8AC3E}">
        <p14:creationId xmlns:p14="http://schemas.microsoft.com/office/powerpoint/2010/main" val="660019783"/>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Full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857999"/>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FFFFFF"/>
                </a:solidFill>
              </a:defRPr>
            </a:lvl1pPr>
          </a:lstStyle>
          <a:p>
            <a:fld id="{9564885F-477D-A14D-B2C1-5ECAF755F313}" type="slidenum">
              <a:rPr lang="en-LT" smtClean="0"/>
              <a:pPr/>
              <a:t>‹#›</a:t>
            </a:fld>
            <a:endParaRPr lang="en-LT" spc="400" dirty="0"/>
          </a:p>
        </p:txBody>
      </p:sp>
      <p:pic>
        <p:nvPicPr>
          <p:cNvPr id="6" name="Picture 5">
            <a:extLst>
              <a:ext uri="{FF2B5EF4-FFF2-40B4-BE49-F238E27FC236}">
                <a16:creationId xmlns:a16="http://schemas.microsoft.com/office/drawing/2014/main" id="{F65EE4A9-B904-344F-B48D-CC2525260B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98" t="1813" b="-11538"/>
          <a:stretch/>
        </p:blipFill>
        <p:spPr>
          <a:xfrm>
            <a:off x="11236960" y="6197533"/>
            <a:ext cx="600461" cy="562795"/>
          </a:xfrm>
          <a:prstGeom prst="rect">
            <a:avLst/>
          </a:prstGeom>
        </p:spPr>
      </p:pic>
      <p:sp>
        <p:nvSpPr>
          <p:cNvPr id="11" name="Footer Placeholder 6">
            <a:extLst>
              <a:ext uri="{FF2B5EF4-FFF2-40B4-BE49-F238E27FC236}">
                <a16:creationId xmlns:a16="http://schemas.microsoft.com/office/drawing/2014/main" id="{64D5BE1B-B83E-2449-B4A9-4CA84373DB0F}"/>
              </a:ext>
            </a:extLst>
          </p:cNvPr>
          <p:cNvSpPr>
            <a:spLocks noGrp="1"/>
          </p:cNvSpPr>
          <p:nvPr>
            <p:ph type="ftr" sz="quarter" idx="13"/>
          </p:nvPr>
        </p:nvSpPr>
        <p:spPr>
          <a:xfrm>
            <a:off x="661002" y="6395203"/>
            <a:ext cx="6743700" cy="365125"/>
          </a:xfrm>
          <a:prstGeom prst="rect">
            <a:avLst/>
          </a:prstGeom>
        </p:spPr>
        <p:txBody>
          <a:bodyPr/>
          <a:lstStyle>
            <a:lvl1pPr>
              <a:defRPr>
                <a:solidFill>
                  <a:srgbClr val="FFFFFF"/>
                </a:solidFill>
              </a:defRPr>
            </a:lvl1pPr>
          </a:lstStyle>
          <a:p>
            <a:endParaRPr lang="en-US" dirty="0"/>
          </a:p>
        </p:txBody>
      </p:sp>
      <p:sp>
        <p:nvSpPr>
          <p:cNvPr id="2" name="Title 1">
            <a:extLst>
              <a:ext uri="{FF2B5EF4-FFF2-40B4-BE49-F238E27FC236}">
                <a16:creationId xmlns:a16="http://schemas.microsoft.com/office/drawing/2014/main" id="{866EA023-30A8-EAD6-6284-D4D578BCC0AF}"/>
              </a:ext>
            </a:extLst>
          </p:cNvPr>
          <p:cNvSpPr>
            <a:spLocks noGrp="1"/>
          </p:cNvSpPr>
          <p:nvPr>
            <p:ph type="title" hasCustomPrompt="1"/>
          </p:nvPr>
        </p:nvSpPr>
        <p:spPr/>
        <p:txBody>
          <a:bodyPr/>
          <a:lstStyle>
            <a:lvl1pPr>
              <a:defRPr>
                <a:solidFill>
                  <a:srgbClr val="FFFFFF"/>
                </a:solidFill>
              </a:defRPr>
            </a:lvl1pPr>
          </a:lstStyle>
          <a:p>
            <a:r>
              <a:rPr lang="en-US" dirty="0"/>
              <a:t>TITLE — avenir NEXT LT PRO, DEMI, 28 PT, white, caps</a:t>
            </a:r>
          </a:p>
        </p:txBody>
      </p:sp>
      <p:sp>
        <p:nvSpPr>
          <p:cNvPr id="3" name="Content Placeholder 2">
            <a:extLst>
              <a:ext uri="{FF2B5EF4-FFF2-40B4-BE49-F238E27FC236}">
                <a16:creationId xmlns:a16="http://schemas.microsoft.com/office/drawing/2014/main" id="{98B416E2-F9AB-E2B7-99B8-A367FB2A521C}"/>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dirty="0"/>
              <a:t>First level - white square bullets, Avenir Next LT Pro, Regular, 18 </a:t>
            </a:r>
            <a:r>
              <a:rPr lang="en-US" dirty="0" err="1"/>
              <a:t>pt</a:t>
            </a:r>
            <a:r>
              <a:rPr lang="en-US" dirty="0"/>
              <a:t>, white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r>
              <a:rPr lang="en-US" dirty="0"/>
              <a:t>If the title or text placeholders need alignment, go to the Home tab, click Reset in the Slides toolbar. </a:t>
            </a:r>
          </a:p>
          <a:p>
            <a:r>
              <a:rPr lang="en-US" dirty="0"/>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282896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7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Chevron)">
    <p:spTree>
      <p:nvGrpSpPr>
        <p:cNvPr id="1" name=""/>
        <p:cNvGrpSpPr/>
        <p:nvPr/>
      </p:nvGrpSpPr>
      <p:grpSpPr>
        <a:xfrm>
          <a:off x="0" y="0"/>
          <a:ext cx="0" cy="0"/>
          <a:chOff x="0" y="0"/>
          <a:chExt cx="0" cy="0"/>
        </a:xfrm>
      </p:grpSpPr>
      <p:pic>
        <p:nvPicPr>
          <p:cNvPr id="7" name="Picture 6" descr="A picture containing building&#10;&#10;Description automatically generated">
            <a:extLst>
              <a:ext uri="{FF2B5EF4-FFF2-40B4-BE49-F238E27FC236}">
                <a16:creationId xmlns:a16="http://schemas.microsoft.com/office/drawing/2014/main" id="{571B09A9-C323-0F40-BD65-3E8EEDC89956}"/>
              </a:ext>
            </a:extLst>
          </p:cNvPr>
          <p:cNvPicPr>
            <a:picLocks noChangeAspect="1"/>
          </p:cNvPicPr>
          <p:nvPr userDrawn="1"/>
        </p:nvPicPr>
        <p:blipFill>
          <a:blip r:embed="rId2"/>
          <a:stretch>
            <a:fillRect/>
          </a:stretch>
        </p:blipFill>
        <p:spPr>
          <a:xfrm>
            <a:off x="-14087" y="0"/>
            <a:ext cx="12192000" cy="6858000"/>
          </a:xfrm>
          <a:prstGeom prst="rect">
            <a:avLst/>
          </a:prstGeom>
        </p:spPr>
      </p:pic>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3"/>
          <a:stretch>
            <a:fillRect/>
          </a:stretch>
        </p:blipFill>
        <p:spPr>
          <a:xfrm>
            <a:off x="10815870" y="5639233"/>
            <a:ext cx="1104467" cy="1104467"/>
          </a:xfrm>
          <a:prstGeom prst="rect">
            <a:avLst/>
          </a:prstGeom>
        </p:spPr>
      </p:pic>
      <p:sp>
        <p:nvSpPr>
          <p:cNvPr id="8" name="Title 7">
            <a:extLst>
              <a:ext uri="{FF2B5EF4-FFF2-40B4-BE49-F238E27FC236}">
                <a16:creationId xmlns:a16="http://schemas.microsoft.com/office/drawing/2014/main" id="{D93DF7CD-9853-E840-8CD8-C1FB53A2562F}"/>
              </a:ext>
            </a:extLst>
          </p:cNvPr>
          <p:cNvSpPr>
            <a:spLocks noGrp="1"/>
          </p:cNvSpPr>
          <p:nvPr>
            <p:ph type="title" hasCustomPrompt="1"/>
          </p:nvPr>
        </p:nvSpPr>
        <p:spPr>
          <a:xfrm>
            <a:off x="2098556" y="1896641"/>
            <a:ext cx="8016406" cy="869909"/>
          </a:xfrm>
        </p:spPr>
        <p:txBody>
          <a:bodyPr anchor="b"/>
          <a:lstStyle>
            <a:lvl1pPr algn="ctr">
              <a:lnSpc>
                <a:spcPct val="100000"/>
              </a:lnSpc>
              <a:defRPr sz="3600">
                <a:solidFill>
                  <a:schemeClr val="bg1"/>
                </a:solidFill>
              </a:defRPr>
            </a:lvl1pPr>
          </a:lstStyle>
          <a:p>
            <a:r>
              <a:rPr lang="en-US" dirty="0"/>
              <a:t>TITLE — avenir NEXT LT PRO, DEMI, 36 PT, dark BLUE, CAPS</a:t>
            </a:r>
          </a:p>
        </p:txBody>
      </p:sp>
      <p:sp>
        <p:nvSpPr>
          <p:cNvPr id="23" name="Text Placeholder 22">
            <a:extLst>
              <a:ext uri="{FF2B5EF4-FFF2-40B4-BE49-F238E27FC236}">
                <a16:creationId xmlns:a16="http://schemas.microsoft.com/office/drawing/2014/main" id="{7DE7A83B-ACBA-6D46-8A75-44B1AE6D72F1}"/>
              </a:ext>
            </a:extLst>
          </p:cNvPr>
          <p:cNvSpPr>
            <a:spLocks noGrp="1"/>
          </p:cNvSpPr>
          <p:nvPr>
            <p:ph type="body" sz="quarter" idx="10" hasCustomPrompt="1"/>
          </p:nvPr>
        </p:nvSpPr>
        <p:spPr>
          <a:xfrm>
            <a:off x="4795838" y="3098800"/>
            <a:ext cx="2630487" cy="330200"/>
          </a:xfrm>
        </p:spPr>
        <p:txBody>
          <a:bodyPr/>
          <a:lstStyle>
            <a:lvl1pPr marL="0" indent="0" algn="ctr">
              <a:buNone/>
              <a:defRPr b="1" i="0">
                <a:solidFill>
                  <a:schemeClr val="accent2"/>
                </a:solidFill>
                <a:latin typeface="Avenir Next LT Pro Demi" panose="020B0504020202020204" pitchFamily="34" charset="77"/>
              </a:defRPr>
            </a:lvl1pPr>
          </a:lstStyle>
          <a:p>
            <a:pPr lvl="0"/>
            <a:r>
              <a:rPr lang="en-US" dirty="0"/>
              <a:t>01.01.23</a:t>
            </a:r>
          </a:p>
        </p:txBody>
      </p:sp>
      <p:cxnSp>
        <p:nvCxnSpPr>
          <p:cNvPr id="9" name="Straight Connector 8">
            <a:extLst>
              <a:ext uri="{FF2B5EF4-FFF2-40B4-BE49-F238E27FC236}">
                <a16:creationId xmlns:a16="http://schemas.microsoft.com/office/drawing/2014/main" id="{C3B0A18C-8C0D-FD43-B530-4E09E19288CF}"/>
              </a:ext>
            </a:extLst>
          </p:cNvPr>
          <p:cNvCxnSpPr>
            <a:cxnSpLocks/>
          </p:cNvCxnSpPr>
          <p:nvPr userDrawn="1"/>
        </p:nvCxnSpPr>
        <p:spPr>
          <a:xfrm>
            <a:off x="3475318" y="2851076"/>
            <a:ext cx="5262880" cy="0"/>
          </a:xfrm>
          <a:prstGeom prst="line">
            <a:avLst/>
          </a:prstGeom>
          <a:ln>
            <a:solidFill>
              <a:srgbClr val="E86100"/>
            </a:solidFill>
          </a:ln>
        </p:spPr>
        <p:style>
          <a:lnRef idx="3">
            <a:schemeClr val="accent1"/>
          </a:lnRef>
          <a:fillRef idx="0">
            <a:schemeClr val="accent1"/>
          </a:fillRef>
          <a:effectRef idx="2">
            <a:schemeClr val="accent1"/>
          </a:effectRef>
          <a:fontRef idx="minor">
            <a:schemeClr val="tx1"/>
          </a:fontRef>
        </p:style>
      </p:cxnSp>
      <p:grpSp>
        <p:nvGrpSpPr>
          <p:cNvPr id="3" name="Group 2">
            <a:extLst>
              <a:ext uri="{FF2B5EF4-FFF2-40B4-BE49-F238E27FC236}">
                <a16:creationId xmlns:a16="http://schemas.microsoft.com/office/drawing/2014/main" id="{25C214D9-3B75-CB61-9C8D-F8B7A3358C42}"/>
              </a:ext>
            </a:extLst>
          </p:cNvPr>
          <p:cNvGrpSpPr/>
          <p:nvPr userDrawn="1"/>
        </p:nvGrpSpPr>
        <p:grpSpPr>
          <a:xfrm>
            <a:off x="5683065" y="5489999"/>
            <a:ext cx="821437" cy="706204"/>
            <a:chOff x="5683065" y="5489999"/>
            <a:chExt cx="821437" cy="706204"/>
          </a:xfrm>
        </p:grpSpPr>
        <p:sp>
          <p:nvSpPr>
            <p:cNvPr id="2" name="Triangle 1">
              <a:extLst>
                <a:ext uri="{FF2B5EF4-FFF2-40B4-BE49-F238E27FC236}">
                  <a16:creationId xmlns:a16="http://schemas.microsoft.com/office/drawing/2014/main" id="{BCA55C20-93AD-2815-92CF-95A1F4E8E264}"/>
                </a:ext>
              </a:extLst>
            </p:cNvPr>
            <p:cNvSpPr/>
            <p:nvPr userDrawn="1"/>
          </p:nvSpPr>
          <p:spPr>
            <a:xfrm>
              <a:off x="5793762" y="5577761"/>
              <a:ext cx="576302" cy="5079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a:extLst>
                <a:ext uri="{FF2B5EF4-FFF2-40B4-BE49-F238E27FC236}">
                  <a16:creationId xmlns:a16="http://schemas.microsoft.com/office/drawing/2014/main" id="{2B29FA34-7599-7C4E-9348-0672AAEA11A1}"/>
                </a:ext>
              </a:extLst>
            </p:cNvPr>
            <p:cNvPicPr>
              <a:picLocks noChangeAspect="1"/>
            </p:cNvPicPr>
            <p:nvPr userDrawn="1"/>
          </p:nvPicPr>
          <p:blipFill>
            <a:blip r:embed="rId4">
              <a:extLst>
                <a:ext uri="{96DAC541-7B7A-43D3-8B79-37D633B846F1}">
                  <asvg:svgBlip xmlns:asvg="http://schemas.microsoft.com/office/drawing/2016/SVG/main" r:embed="rId5"/>
                </a:ext>
              </a:extLst>
            </a:blip>
            <a:srcRect t="401" b="401"/>
            <a:stretch/>
          </p:blipFill>
          <p:spPr>
            <a:xfrm>
              <a:off x="5683065" y="5489999"/>
              <a:ext cx="821437" cy="706204"/>
            </a:xfrm>
            <a:prstGeom prst="rect">
              <a:avLst/>
            </a:prstGeom>
          </p:spPr>
        </p:pic>
      </p:grpSp>
    </p:spTree>
    <p:extLst>
      <p:ext uri="{BB962C8B-B14F-4D97-AF65-F5344CB8AC3E}">
        <p14:creationId xmlns:p14="http://schemas.microsoft.com/office/powerpoint/2010/main" val="55186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5472">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208">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Vertical Logo + Image">
    <p:bg>
      <p:bgPr>
        <a:solidFill>
          <a:srgbClr val="FFFFFF"/>
        </a:soli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F6BD2F76-8CE3-16B2-687E-F1538928DDA6}"/>
              </a:ext>
            </a:extLst>
          </p:cNvPr>
          <p:cNvSpPr>
            <a:spLocks noGrp="1"/>
          </p:cNvSpPr>
          <p:nvPr>
            <p:ph type="pic" sz="quarter" idx="12"/>
          </p:nvPr>
        </p:nvSpPr>
        <p:spPr>
          <a:xfrm>
            <a:off x="0" y="0"/>
            <a:ext cx="12192000" cy="6858000"/>
          </a:xfrm>
        </p:spPr>
        <p:txBody>
          <a:bodyPr/>
          <a:lstStyle/>
          <a:p>
            <a:endParaRPr lang="en-US"/>
          </a:p>
        </p:txBody>
      </p:sp>
      <p:pic>
        <p:nvPicPr>
          <p:cNvPr id="7" name="Picture 6">
            <a:extLst>
              <a:ext uri="{FF2B5EF4-FFF2-40B4-BE49-F238E27FC236}">
                <a16:creationId xmlns:a16="http://schemas.microsoft.com/office/drawing/2014/main" id="{E5CB8221-7BEF-6DC6-E2A5-C7BE056A76D4}"/>
              </a:ext>
            </a:extLst>
          </p:cNvPr>
          <p:cNvPicPr>
            <a:picLocks noChangeAspect="1"/>
          </p:cNvPicPr>
          <p:nvPr userDrawn="1"/>
        </p:nvPicPr>
        <p:blipFill>
          <a:blip r:embed="rId2">
            <a:alphaModFix amt="67000"/>
          </a:blip>
          <a:stretch>
            <a:fillRect/>
          </a:stretch>
        </p:blipFill>
        <p:spPr>
          <a:xfrm>
            <a:off x="228600" y="3116749"/>
            <a:ext cx="4267657" cy="3755538"/>
          </a:xfrm>
          <a:prstGeom prst="rect">
            <a:avLst/>
          </a:prstGeom>
        </p:spPr>
      </p:pic>
      <p:pic>
        <p:nvPicPr>
          <p:cNvPr id="4" name="Picture 3" descr="Logo&#10;&#10;Description automatically generated">
            <a:extLst>
              <a:ext uri="{FF2B5EF4-FFF2-40B4-BE49-F238E27FC236}">
                <a16:creationId xmlns:a16="http://schemas.microsoft.com/office/drawing/2014/main" id="{8060FA48-531C-D88B-964C-F00206558AF6}"/>
              </a:ext>
            </a:extLst>
          </p:cNvPr>
          <p:cNvPicPr>
            <a:picLocks noChangeAspect="1"/>
          </p:cNvPicPr>
          <p:nvPr userDrawn="1"/>
        </p:nvPicPr>
        <p:blipFill>
          <a:blip r:embed="rId3"/>
          <a:stretch>
            <a:fillRect/>
          </a:stretch>
        </p:blipFill>
        <p:spPr>
          <a:xfrm>
            <a:off x="1332233" y="876300"/>
            <a:ext cx="2060389" cy="1375830"/>
          </a:xfrm>
          <a:prstGeom prst="rect">
            <a:avLst/>
          </a:prstGeom>
        </p:spPr>
      </p:pic>
    </p:spTree>
    <p:extLst>
      <p:ext uri="{BB962C8B-B14F-4D97-AF65-F5344CB8AC3E}">
        <p14:creationId xmlns:p14="http://schemas.microsoft.com/office/powerpoint/2010/main" val="342690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Title Slide + Image">
    <p:bg>
      <p:bgPr>
        <a:solidFill>
          <a:srgbClr val="FFFFFF"/>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2900B3-EEDC-5C68-3ED7-B67F078BE520}"/>
              </a:ext>
            </a:extLst>
          </p:cNvPr>
          <p:cNvSpPr>
            <a:spLocks noGrp="1"/>
          </p:cNvSpPr>
          <p:nvPr>
            <p:ph type="pic" sz="quarter" idx="12"/>
          </p:nvPr>
        </p:nvSpPr>
        <p:spPr>
          <a:xfrm>
            <a:off x="0" y="0"/>
            <a:ext cx="12192000" cy="6858000"/>
          </a:xfrm>
        </p:spPr>
        <p:txBody>
          <a:bodyPr/>
          <a:lstStyle/>
          <a:p>
            <a:endParaRPr lang="en-US"/>
          </a:p>
        </p:txBody>
      </p:sp>
      <p:sp>
        <p:nvSpPr>
          <p:cNvPr id="5" name="Rectangle 4">
            <a:extLst>
              <a:ext uri="{FF2B5EF4-FFF2-40B4-BE49-F238E27FC236}">
                <a16:creationId xmlns:a16="http://schemas.microsoft.com/office/drawing/2014/main" id="{DF1EA582-DEA5-504F-89C0-2462E41ACC9B}"/>
              </a:ext>
            </a:extLst>
          </p:cNvPr>
          <p:cNvSpPr/>
          <p:nvPr userDrawn="1"/>
        </p:nvSpPr>
        <p:spPr>
          <a:xfrm>
            <a:off x="8091378" y="0"/>
            <a:ext cx="4100622" cy="6858000"/>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354290" y="304800"/>
            <a:ext cx="3484170" cy="1945207"/>
          </a:xfrm>
          <a:noFill/>
        </p:spPr>
        <p:txBody>
          <a:bodyPr wrap="square" lIns="0" rtlCol="0" anchor="b">
            <a:noAutofit/>
          </a:bodyPr>
          <a:lstStyle>
            <a:lvl1pPr algn="r">
              <a:defRPr lang="en-US" sz="3600" dirty="0">
                <a:solidFill>
                  <a:schemeClr val="bg1"/>
                </a:solidFill>
                <a:ea typeface="+mn-ea"/>
                <a:cs typeface="+mn-cs"/>
              </a:defRPr>
            </a:lvl1pPr>
          </a:lstStyle>
          <a:p>
            <a:pPr marL="0" lvl="0" algn="r"/>
            <a:r>
              <a:rPr lang="en-US" dirty="0"/>
              <a:t>avenir next </a:t>
            </a:r>
            <a:r>
              <a:rPr lang="en-US" dirty="0" err="1"/>
              <a:t>lt</a:t>
            </a:r>
            <a:r>
              <a:rPr lang="en-US" dirty="0"/>
              <a:t> pro, demi, 36 </a:t>
            </a:r>
            <a:r>
              <a:rPr lang="en-US" dirty="0" err="1"/>
              <a:t>pt</a:t>
            </a:r>
            <a:r>
              <a:rPr lang="en-US" dirty="0"/>
              <a:t>, dark blue, ALL CAPS</a:t>
            </a:r>
          </a:p>
        </p:txBody>
      </p:sp>
      <p:sp>
        <p:nvSpPr>
          <p:cNvPr id="11" name="Text Placeholder 10">
            <a:extLst>
              <a:ext uri="{FF2B5EF4-FFF2-40B4-BE49-F238E27FC236}">
                <a16:creationId xmlns:a16="http://schemas.microsoft.com/office/drawing/2014/main" id="{2D6ABA3E-175D-F845-860A-5D0839809EC8}"/>
              </a:ext>
            </a:extLst>
          </p:cNvPr>
          <p:cNvSpPr>
            <a:spLocks noGrp="1"/>
          </p:cNvSpPr>
          <p:nvPr>
            <p:ph type="body" sz="quarter" idx="10" hasCustomPrompt="1"/>
          </p:nvPr>
        </p:nvSpPr>
        <p:spPr>
          <a:xfrm>
            <a:off x="8354290" y="2376246"/>
            <a:ext cx="3484169" cy="866684"/>
          </a:xfrm>
        </p:spPr>
        <p:txBody>
          <a:bodyPr/>
          <a:lstStyle>
            <a:lvl1pPr marL="0" indent="0" algn="r">
              <a:buNone/>
              <a:defRPr lang="en-US" sz="1800" b="1" i="0" cap="all" baseline="0" dirty="0">
                <a:solidFill>
                  <a:schemeClr val="accent2"/>
                </a:solidFill>
                <a:latin typeface="Avenir Next LT Pro Demi" panose="020B0504020202020204" pitchFamily="34" charset="77"/>
                <a:ea typeface="Avenir Next LT Pro Demi" panose="020B0504020202020204" pitchFamily="34" charset="77"/>
              </a:defRPr>
            </a:lvl1pPr>
          </a:lstStyle>
          <a:p>
            <a:pPr marL="228600" marR="0" lvl="0" indent="-228600" algn="r" defTabSz="914400" rtl="0" eaLnBrk="1" fontAlgn="auto" latinLnBrk="0" hangingPunct="1">
              <a:lnSpc>
                <a:spcPct val="90000"/>
              </a:lnSpc>
              <a:spcBef>
                <a:spcPts val="0"/>
              </a:spcBef>
              <a:spcAft>
                <a:spcPts val="600"/>
              </a:spcAft>
              <a:buClr>
                <a:srgbClr val="E86100"/>
              </a:buClr>
              <a:buSzTx/>
              <a:buFont typeface="Wingdings" pitchFamily="2" charset="2"/>
              <a:buNone/>
              <a:tabLst/>
              <a:defRPr/>
            </a:pPr>
            <a:r>
              <a:rPr lang="en-US" dirty="0"/>
              <a:t>Subtitle — avenir next </a:t>
            </a:r>
            <a:r>
              <a:rPr lang="en-US" dirty="0" err="1"/>
              <a:t>lt</a:t>
            </a:r>
            <a:r>
              <a:rPr lang="en-US" dirty="0"/>
              <a:t> pro, demi, 18 </a:t>
            </a:r>
            <a:r>
              <a:rPr lang="en-US" dirty="0" err="1"/>
              <a:t>pt</a:t>
            </a:r>
            <a:r>
              <a:rPr lang="en-US" dirty="0"/>
              <a:t>, orange, all caps</a:t>
            </a:r>
          </a:p>
        </p:txBody>
      </p:sp>
      <p:sp>
        <p:nvSpPr>
          <p:cNvPr id="12" name="Text Placeholder 10">
            <a:extLst>
              <a:ext uri="{FF2B5EF4-FFF2-40B4-BE49-F238E27FC236}">
                <a16:creationId xmlns:a16="http://schemas.microsoft.com/office/drawing/2014/main" id="{735FB8E0-2482-B049-8CF0-3F3759460F34}"/>
              </a:ext>
            </a:extLst>
          </p:cNvPr>
          <p:cNvSpPr>
            <a:spLocks noGrp="1"/>
          </p:cNvSpPr>
          <p:nvPr>
            <p:ph type="body" sz="quarter" idx="11" hasCustomPrompt="1"/>
          </p:nvPr>
        </p:nvSpPr>
        <p:spPr>
          <a:xfrm>
            <a:off x="8354289" y="3841000"/>
            <a:ext cx="3484169" cy="560603"/>
          </a:xfrm>
        </p:spPr>
        <p:txBody>
          <a:bodyPr/>
          <a:lstStyle>
            <a:lvl1pPr marL="0" indent="0" algn="r">
              <a:buNone/>
              <a:defRPr lang="en-US" b="0" i="0" dirty="0">
                <a:solidFill>
                  <a:schemeClr val="bg1"/>
                </a:solidFill>
                <a:latin typeface="Avenir Next LT Pro Demi" panose="020B0504020202020204" pitchFamily="34" charset="77"/>
                <a:ea typeface="Avenir Next LT Pro Demi" panose="020B0504020202020204" pitchFamily="34" charset="77"/>
              </a:defRPr>
            </a:lvl1pPr>
          </a:lstStyle>
          <a:p>
            <a:pPr marL="228600" lvl="0" indent="-228600" algn="r"/>
            <a:r>
              <a:rPr lang="en-GB" dirty="0"/>
              <a:t>Presenter name or other additional text — </a:t>
            </a:r>
            <a:br>
              <a:rPr lang="en-GB" dirty="0"/>
            </a:br>
            <a:r>
              <a:rPr lang="en-GB" dirty="0"/>
              <a:t>Avenir Next LT Pro, 18 PT, demi, sentence case</a:t>
            </a:r>
          </a:p>
        </p:txBody>
      </p:sp>
      <p:pic>
        <p:nvPicPr>
          <p:cNvPr id="6" name="Picture 5" descr="Icon&#10;&#10;Description automatically generated">
            <a:extLst>
              <a:ext uri="{FF2B5EF4-FFF2-40B4-BE49-F238E27FC236}">
                <a16:creationId xmlns:a16="http://schemas.microsoft.com/office/drawing/2014/main" id="{EBB25409-7616-D79E-8496-0C6E805D6D1E}"/>
              </a:ext>
            </a:extLst>
          </p:cNvPr>
          <p:cNvPicPr>
            <a:picLocks noChangeAspect="1"/>
          </p:cNvPicPr>
          <p:nvPr userDrawn="1"/>
        </p:nvPicPr>
        <p:blipFill>
          <a:blip r:embed="rId2"/>
          <a:stretch>
            <a:fillRect/>
          </a:stretch>
        </p:blipFill>
        <p:spPr>
          <a:xfrm>
            <a:off x="9006295" y="5840197"/>
            <a:ext cx="2727545" cy="560603"/>
          </a:xfrm>
          <a:prstGeom prst="rect">
            <a:avLst/>
          </a:prstGeom>
        </p:spPr>
      </p:pic>
    </p:spTree>
    <p:extLst>
      <p:ext uri="{BB962C8B-B14F-4D97-AF65-F5344CB8AC3E}">
        <p14:creationId xmlns:p14="http://schemas.microsoft.com/office/powerpoint/2010/main" val="22425583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2_Title Slide + Image">
    <p:bg>
      <p:bgPr>
        <a:solidFill>
          <a:srgbClr val="FFFFFF"/>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78534D9C-C611-CAA2-1AED-EF6768251803}"/>
              </a:ext>
            </a:extLst>
          </p:cNvPr>
          <p:cNvSpPr>
            <a:spLocks noGrp="1"/>
          </p:cNvSpPr>
          <p:nvPr>
            <p:ph type="pic" sz="quarter" idx="12"/>
          </p:nvPr>
        </p:nvSpPr>
        <p:spPr>
          <a:xfrm>
            <a:off x="0" y="0"/>
            <a:ext cx="12192000" cy="6858000"/>
          </a:xfrm>
        </p:spPr>
        <p:txBody>
          <a:bodyPr/>
          <a:lstStyle/>
          <a:p>
            <a:endParaRPr lang="en-US"/>
          </a:p>
        </p:txBody>
      </p:sp>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64713"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chemeClr val="bg1"/>
                </a:solidFill>
                <a:ea typeface="+mn-ea"/>
                <a:cs typeface="+mn-cs"/>
              </a:defRPr>
            </a:lvl1pPr>
          </a:lstStyle>
          <a:p>
            <a:pPr marL="0" lvl="0"/>
            <a:r>
              <a:rPr lang="en-US" dirty="0"/>
              <a:t>avenir next </a:t>
            </a:r>
            <a:r>
              <a:rPr lang="en-US" dirty="0" err="1"/>
              <a:t>lt</a:t>
            </a:r>
            <a:r>
              <a:rPr lang="en-US" dirty="0"/>
              <a:t> pro, demi, 36 </a:t>
            </a:r>
            <a:r>
              <a:rPr lang="en-US" dirty="0" err="1"/>
              <a:t>pt</a:t>
            </a:r>
            <a:r>
              <a:rPr lang="en-US" dirty="0"/>
              <a:t>, dark blue, ALL CAPS</a:t>
            </a:r>
          </a:p>
        </p:txBody>
      </p:sp>
      <p:pic>
        <p:nvPicPr>
          <p:cNvPr id="5" name="Picture 4" descr="Logo&#10;&#10;Description automatically generated">
            <a:extLst>
              <a:ext uri="{FF2B5EF4-FFF2-40B4-BE49-F238E27FC236}">
                <a16:creationId xmlns:a16="http://schemas.microsoft.com/office/drawing/2014/main" id="{CEB840BA-3B33-0DCD-EED2-837A52428FEA}"/>
              </a:ext>
            </a:extLst>
          </p:cNvPr>
          <p:cNvPicPr>
            <a:picLocks noChangeAspect="1"/>
          </p:cNvPicPr>
          <p:nvPr userDrawn="1"/>
        </p:nvPicPr>
        <p:blipFill>
          <a:blip r:embed="rId2"/>
          <a:stretch>
            <a:fillRect/>
          </a:stretch>
        </p:blipFill>
        <p:spPr>
          <a:xfrm>
            <a:off x="852162" y="4981011"/>
            <a:ext cx="2060389" cy="1375830"/>
          </a:xfrm>
          <a:prstGeom prst="rect">
            <a:avLst/>
          </a:prstGeom>
        </p:spPr>
      </p:pic>
      <p:sp>
        <p:nvSpPr>
          <p:cNvPr id="7" name="Text Placeholder 8">
            <a:extLst>
              <a:ext uri="{FF2B5EF4-FFF2-40B4-BE49-F238E27FC236}">
                <a16:creationId xmlns:a16="http://schemas.microsoft.com/office/drawing/2014/main" id="{34458FDB-DDB7-9B61-24FC-7FCBA62ED078}"/>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Subtitle — Avenir Next LT Pro, Demi, 18 PT, Orange, all caps</a:t>
            </a:r>
          </a:p>
        </p:txBody>
      </p:sp>
    </p:spTree>
    <p:extLst>
      <p:ext uri="{BB962C8B-B14F-4D97-AF65-F5344CB8AC3E}">
        <p14:creationId xmlns:p14="http://schemas.microsoft.com/office/powerpoint/2010/main" val="3558470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3_Title Slide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49345"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pic>
        <p:nvPicPr>
          <p:cNvPr id="7" name="Picture 6" descr="Logo&#10;&#10;Description automatically generated">
            <a:extLst>
              <a:ext uri="{FF2B5EF4-FFF2-40B4-BE49-F238E27FC236}">
                <a16:creationId xmlns:a16="http://schemas.microsoft.com/office/drawing/2014/main" id="{CFA185E6-7431-CC25-31E0-8CC78EDDE5CA}"/>
              </a:ext>
            </a:extLst>
          </p:cNvPr>
          <p:cNvPicPr>
            <a:picLocks noChangeAspect="1"/>
          </p:cNvPicPr>
          <p:nvPr userDrawn="1"/>
        </p:nvPicPr>
        <p:blipFill>
          <a:blip r:embed="rId3"/>
          <a:stretch>
            <a:fillRect/>
          </a:stretch>
        </p:blipFill>
        <p:spPr>
          <a:xfrm>
            <a:off x="834710" y="4956201"/>
            <a:ext cx="2107825" cy="1400639"/>
          </a:xfrm>
          <a:prstGeom prst="rect">
            <a:avLst/>
          </a:prstGeom>
        </p:spPr>
      </p:pic>
      <p:sp>
        <p:nvSpPr>
          <p:cNvPr id="3" name="Title 1">
            <a:extLst>
              <a:ext uri="{FF2B5EF4-FFF2-40B4-BE49-F238E27FC236}">
                <a16:creationId xmlns:a16="http://schemas.microsoft.com/office/drawing/2014/main" id="{83C14C5C-CBFA-E351-42CF-FB01FC36D708}"/>
              </a:ext>
            </a:extLst>
          </p:cNvPr>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rgbClr val="FFFFFF"/>
                </a:solidFill>
                <a:ea typeface="+mn-ea"/>
                <a:cs typeface="+mn-cs"/>
              </a:defRPr>
            </a:lvl1pPr>
          </a:lstStyle>
          <a:p>
            <a:pPr marL="0" lvl="0"/>
            <a:r>
              <a:rPr lang="en-US" dirty="0"/>
              <a:t>avenir next </a:t>
            </a:r>
            <a:r>
              <a:rPr lang="en-US" dirty="0" err="1"/>
              <a:t>lt</a:t>
            </a:r>
            <a:r>
              <a:rPr lang="en-US" dirty="0"/>
              <a:t> pro, demi, 36 </a:t>
            </a:r>
            <a:r>
              <a:rPr lang="en-US" dirty="0" err="1"/>
              <a:t>pt</a:t>
            </a:r>
            <a:r>
              <a:rPr lang="en-US" dirty="0"/>
              <a:t>, white, ALL CAPS</a:t>
            </a:r>
          </a:p>
        </p:txBody>
      </p:sp>
      <p:sp>
        <p:nvSpPr>
          <p:cNvPr id="5" name="Text Placeholder 8">
            <a:extLst>
              <a:ext uri="{FF2B5EF4-FFF2-40B4-BE49-F238E27FC236}">
                <a16:creationId xmlns:a16="http://schemas.microsoft.com/office/drawing/2014/main" id="{6383EAD1-A341-C552-D4D8-6B35B2779C56}"/>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Subtitle — Avenir Next LT Pro, Demi, 18 PT, Orange, all caps</a:t>
            </a:r>
          </a:p>
        </p:txBody>
      </p:sp>
    </p:spTree>
    <p:extLst>
      <p:ext uri="{BB962C8B-B14F-4D97-AF65-F5344CB8AC3E}">
        <p14:creationId xmlns:p14="http://schemas.microsoft.com/office/powerpoint/2010/main" val="12704246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 Columns w/ icons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2C171AD9-9BE1-E945-9767-8780DD4E794E}"/>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38" name="Footer Placeholder 4">
            <a:extLst>
              <a:ext uri="{FF2B5EF4-FFF2-40B4-BE49-F238E27FC236}">
                <a16:creationId xmlns:a16="http://schemas.microsoft.com/office/drawing/2014/main" id="{1A9D6AB5-0BDC-5A4C-9196-2600241D1508}"/>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 name="Text Placeholder 24">
            <a:extLst>
              <a:ext uri="{FF2B5EF4-FFF2-40B4-BE49-F238E27FC236}">
                <a16:creationId xmlns:a16="http://schemas.microsoft.com/office/drawing/2014/main" id="{5A772E17-2817-8F89-E115-E087101C64DC}"/>
              </a:ext>
            </a:extLst>
          </p:cNvPr>
          <p:cNvSpPr>
            <a:spLocks noGrp="1"/>
          </p:cNvSpPr>
          <p:nvPr>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 name="Text Placeholder 24">
            <a:extLst>
              <a:ext uri="{FF2B5EF4-FFF2-40B4-BE49-F238E27FC236}">
                <a16:creationId xmlns:a16="http://schemas.microsoft.com/office/drawing/2014/main" id="{A25B7AD8-69A6-7DD7-FAA8-F39067B21F9D}"/>
              </a:ext>
            </a:extLst>
          </p:cNvPr>
          <p:cNvSpPr>
            <a:spLocks noGrp="1"/>
          </p:cNvSpPr>
          <p:nvPr>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4" name="Text Placeholder 24">
            <a:extLst>
              <a:ext uri="{FF2B5EF4-FFF2-40B4-BE49-F238E27FC236}">
                <a16:creationId xmlns:a16="http://schemas.microsoft.com/office/drawing/2014/main" id="{C2E1886E-8B36-96A8-18C4-04A86AB20991}"/>
              </a:ext>
            </a:extLst>
          </p:cNvPr>
          <p:cNvSpPr>
            <a:spLocks noGrp="1"/>
          </p:cNvSpPr>
          <p:nvPr>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6" name="Title 5">
            <a:extLst>
              <a:ext uri="{FF2B5EF4-FFF2-40B4-BE49-F238E27FC236}">
                <a16:creationId xmlns:a16="http://schemas.microsoft.com/office/drawing/2014/main" id="{0B1B8CFF-A83B-3FE4-617F-B84BE4353B59}"/>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357703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 Sections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08C7F-DE7B-FC49-B9D3-2979EDF55648}"/>
              </a:ext>
            </a:extLst>
          </p:cNvPr>
          <p:cNvSpPr/>
          <p:nvPr userDrawn="1"/>
        </p:nvSpPr>
        <p:spPr>
          <a:xfrm>
            <a:off x="419637" y="1026058"/>
            <a:ext cx="5303000" cy="1636776"/>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417341" y="2781602"/>
            <a:ext cx="5305283" cy="16366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417341" y="4546998"/>
            <a:ext cx="5305283" cy="1634677"/>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66161" y="1194243"/>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ORANGE,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66161" y="2937952"/>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66161" y="4704128"/>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1pPr>
              <a:buClr>
                <a:srgbClr val="E86100"/>
              </a:buClr>
              <a:defRPr/>
            </a:lvl1pPr>
            <a:lvl5pPr>
              <a:defRPr/>
            </a:lvl5pPr>
          </a:lstStyle>
          <a:p>
            <a:r>
              <a:rPr lang="en-US" dirty="0"/>
              <a:t>Click icon to add picture</a:t>
            </a:r>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66161" y="4998118"/>
            <a:ext cx="4986343" cy="971298"/>
          </a:xfrm>
          <a:prstGeom prst="rect">
            <a:avLst/>
          </a:prstGeom>
        </p:spPr>
        <p:txBody>
          <a:bodyPr vert="horz" lIns="0" tIns="45720" rIns="91440" bIns="45720" rtlCol="0">
            <a:noAutofit/>
          </a:bodyPr>
          <a:lstStyle>
            <a:lvl1pPr>
              <a:spcAft>
                <a:spcPts val="600"/>
              </a:spcAft>
              <a:buClr>
                <a:schemeClr val="accent2"/>
              </a:buClr>
              <a:defRPr sz="1200">
                <a:solidFill>
                  <a:srgbClr val="404040"/>
                </a:solidFill>
              </a:defRPr>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dirty="0"/>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66161" y="3233325"/>
            <a:ext cx="4986343"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dirty="0"/>
              <a:t>Content – Avenir Next LT Pro, Regular, 12 </a:t>
            </a:r>
            <a:r>
              <a:rPr lang="en-US" dirty="0" err="1"/>
              <a:t>pt</a:t>
            </a:r>
            <a:r>
              <a:rPr lang="en-US" dirty="0"/>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66162" y="1483397"/>
            <a:ext cx="4986342"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dirty="0"/>
              <a:t>To change the photo and maintain size/shape, delete existing photo, click the picture icon in the center of the placeholder, locate/select a photo from your file options that appear, click Insert.  </a:t>
            </a:r>
          </a:p>
        </p:txBody>
      </p:sp>
      <p:sp>
        <p:nvSpPr>
          <p:cNvPr id="18" name="Slide Number Placeholder 5">
            <a:extLst>
              <a:ext uri="{FF2B5EF4-FFF2-40B4-BE49-F238E27FC236}">
                <a16:creationId xmlns:a16="http://schemas.microsoft.com/office/drawing/2014/main" id="{D00C9A79-590D-3740-9D9C-FAE5808E2F76}"/>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0" name="Footer Placeholder 4">
            <a:extLst>
              <a:ext uri="{FF2B5EF4-FFF2-40B4-BE49-F238E27FC236}">
                <a16:creationId xmlns:a16="http://schemas.microsoft.com/office/drawing/2014/main" id="{E433437D-68BB-A743-957B-73822A8B9BD9}"/>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3" name="Title 2">
            <a:extLst>
              <a:ext uri="{FF2B5EF4-FFF2-40B4-BE49-F238E27FC236}">
                <a16:creationId xmlns:a16="http://schemas.microsoft.com/office/drawing/2014/main" id="{A60512B7-F392-E2B6-A86A-BC05CE6C1CFF}"/>
              </a:ext>
            </a:extLst>
          </p:cNvPr>
          <p:cNvSpPr>
            <a:spLocks noGrp="1"/>
          </p:cNvSpPr>
          <p:nvPr>
            <p:ph type="title" hasCustomPrompt="1"/>
          </p:nvPr>
        </p:nvSpPr>
        <p:spPr>
          <a:xfrm>
            <a:off x="417341" y="338459"/>
            <a:ext cx="11357316" cy="566800"/>
          </a:xfrm>
        </p:spPr>
        <p:txBody>
          <a:bodyPr/>
          <a:lstStyle/>
          <a:p>
            <a:r>
              <a:rPr lang="en-US" dirty="0"/>
              <a:t>TITLE — avenir NEXT LT PRO, DEMI, 28 PT, DARK BLUE, caps</a:t>
            </a:r>
          </a:p>
        </p:txBody>
      </p:sp>
    </p:spTree>
    <p:extLst>
      <p:ext uri="{BB962C8B-B14F-4D97-AF65-F5344CB8AC3E}">
        <p14:creationId xmlns:p14="http://schemas.microsoft.com/office/powerpoint/2010/main" val="351181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p15:clr>
            <a:srgbClr val="FBAE40"/>
          </p15:clr>
        </p15:guide>
        <p15:guide id="2" pos="7464">
          <p15:clr>
            <a:srgbClr val="FBAE40"/>
          </p15:clr>
        </p15:guide>
        <p15:guide id="3" pos="816">
          <p15:clr>
            <a:srgbClr val="FBAE40"/>
          </p15:clr>
        </p15:guide>
        <p15:guide id="5" orient="horz" pos="408">
          <p15:clr>
            <a:srgbClr val="FBAE40"/>
          </p15:clr>
        </p15:guide>
        <p15:guide id="6" pos="3576">
          <p15:clr>
            <a:srgbClr val="FBAE40"/>
          </p15:clr>
        </p15:guide>
        <p15:guide id="7" pos="3672">
          <p15:clr>
            <a:srgbClr val="FBAE40"/>
          </p15:clr>
        </p15:guide>
        <p15:guide id="8" orient="horz" pos="648">
          <p15:clr>
            <a:srgbClr val="FBAE40"/>
          </p15:clr>
        </p15:guide>
        <p15:guide id="9" orient="horz" pos="3888">
          <p15:clr>
            <a:srgbClr val="FBAE40"/>
          </p15:clr>
        </p15:guide>
        <p15:guide id="10" orient="horz" pos="1752">
          <p15:clr>
            <a:srgbClr val="FBAE40"/>
          </p15:clr>
        </p15:guide>
        <p15:guide id="11" orient="horz" pos="2712">
          <p15:clr>
            <a:srgbClr val="FBAE40"/>
          </p15:clr>
        </p15:guide>
        <p15:guide id="12" orient="horz" pos="2784">
          <p15:clr>
            <a:srgbClr val="FBAE40"/>
          </p15:clr>
        </p15:guide>
        <p15:guide id="14" orient="horz" pos="4224">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7" name="Slide Number Placeholder 6">
            <a:extLst>
              <a:ext uri="{FF2B5EF4-FFF2-40B4-BE49-F238E27FC236}">
                <a16:creationId xmlns:a16="http://schemas.microsoft.com/office/drawing/2014/main" id="{A2C21FF3-C1CD-8C4B-87CA-7B3AF967C44B}"/>
              </a:ext>
            </a:extLst>
          </p:cNvPr>
          <p:cNvSpPr>
            <a:spLocks noGrp="1"/>
          </p:cNvSpPr>
          <p:nvPr>
            <p:ph type="sldNum" sz="quarter" idx="12"/>
          </p:nvPr>
        </p:nvSpPr>
        <p:spPr/>
        <p:txBody>
          <a:bodyPr/>
          <a:lstStyle/>
          <a:p>
            <a:fld id="{9564885F-477D-A14D-B2C1-5ECAF755F313}" type="slidenum">
              <a:rPr lang="en-US" smtClean="0"/>
              <a:pPr/>
              <a:t>‹#›</a:t>
            </a:fld>
            <a:endParaRPr lang="en-US" spc="400" dirty="0"/>
          </a:p>
        </p:txBody>
      </p:sp>
      <p:sp>
        <p:nvSpPr>
          <p:cNvPr id="8" name="Footer Placeholder 7">
            <a:extLst>
              <a:ext uri="{FF2B5EF4-FFF2-40B4-BE49-F238E27FC236}">
                <a16:creationId xmlns:a16="http://schemas.microsoft.com/office/drawing/2014/main" id="{EA4DA716-6795-3445-A96E-A150FD6B613F}"/>
              </a:ext>
            </a:extLst>
          </p:cNvPr>
          <p:cNvSpPr>
            <a:spLocks noGrp="1"/>
          </p:cNvSpPr>
          <p:nvPr>
            <p:ph type="ftr" sz="quarter" idx="13"/>
          </p:nvPr>
        </p:nvSpPr>
        <p:spPr/>
        <p:txBody>
          <a:bodyPr/>
          <a:lstStyle/>
          <a:p>
            <a:endParaRPr lang="en-US" dirty="0"/>
          </a:p>
        </p:txBody>
      </p:sp>
      <p:sp>
        <p:nvSpPr>
          <p:cNvPr id="2" name="Title 1">
            <a:extLst>
              <a:ext uri="{FF2B5EF4-FFF2-40B4-BE49-F238E27FC236}">
                <a16:creationId xmlns:a16="http://schemas.microsoft.com/office/drawing/2014/main" id="{5DE20C52-A91C-3503-89A8-66C50B152B9D}"/>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140972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p15:clr>
            <a:srgbClr val="FBAE40"/>
          </p15:clr>
        </p15:guide>
        <p15:guide id="4" pos="7464">
          <p15:clr>
            <a:srgbClr val="FBAE40"/>
          </p15:clr>
        </p15:guide>
        <p15:guide id="6" orient="horz" pos="408">
          <p15:clr>
            <a:srgbClr val="FBAE40"/>
          </p15:clr>
        </p15:guide>
        <p15:guide id="7" orient="horz" pos="4224">
          <p15:clr>
            <a:srgbClr val="FBAE40"/>
          </p15:clr>
        </p15:guide>
        <p15:guide id="8" orient="horz" pos="388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Subtitle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771444" y="1316646"/>
            <a:ext cx="9998798"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63656A"/>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1444"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a:t>
            </a:r>
            <a:r>
              <a:rPr lang="en-US" dirty="0" err="1"/>
              <a:t>lt</a:t>
            </a:r>
            <a:r>
              <a:rPr lang="en-US" dirty="0"/>
              <a:t> pro, demi, 18 </a:t>
            </a:r>
            <a:r>
              <a:rPr lang="en-US" dirty="0" err="1"/>
              <a:t>pt</a:t>
            </a:r>
            <a:r>
              <a:rPr lang="en-US" dirty="0"/>
              <a:t>, ORANGE, all CAPS</a:t>
            </a:r>
          </a:p>
        </p:txBody>
      </p:sp>
      <p:sp>
        <p:nvSpPr>
          <p:cNvPr id="8" name="Slide Number Placeholder 1">
            <a:extLst>
              <a:ext uri="{FF2B5EF4-FFF2-40B4-BE49-F238E27FC236}">
                <a16:creationId xmlns:a16="http://schemas.microsoft.com/office/drawing/2014/main" id="{B770C978-D419-8440-9433-36DFF277734A}"/>
              </a:ext>
            </a:extLst>
          </p:cNvPr>
          <p:cNvSpPr>
            <a:spLocks noGrp="1"/>
          </p:cNvSpPr>
          <p:nvPr>
            <p:ph type="sldNum" sz="quarter" idx="21"/>
          </p:nvPr>
        </p:nvSpPr>
        <p:spPr>
          <a:xfrm>
            <a:off x="300359" y="6366854"/>
            <a:ext cx="318761" cy="365125"/>
          </a:xfrm>
        </p:spPr>
        <p:txBody>
          <a:bodyPr/>
          <a:lstStyle/>
          <a:p>
            <a:fld id="{9564885F-477D-A14D-B2C1-5ECAF755F313}" type="slidenum">
              <a:rPr lang="en-US" smtClean="0"/>
              <a:pPr/>
              <a:t>‹#›</a:t>
            </a:fld>
            <a:endParaRPr lang="en-US" spc="400" dirty="0"/>
          </a:p>
        </p:txBody>
      </p:sp>
      <p:sp>
        <p:nvSpPr>
          <p:cNvPr id="10" name="Footer Placeholder 2">
            <a:extLst>
              <a:ext uri="{FF2B5EF4-FFF2-40B4-BE49-F238E27FC236}">
                <a16:creationId xmlns:a16="http://schemas.microsoft.com/office/drawing/2014/main" id="{961DE383-9175-9646-8B8B-A3CA718B7CC3}"/>
              </a:ext>
            </a:extLst>
          </p:cNvPr>
          <p:cNvSpPr>
            <a:spLocks noGrp="1"/>
          </p:cNvSpPr>
          <p:nvPr>
            <p:ph type="ftr" sz="quarter" idx="22"/>
          </p:nvPr>
        </p:nvSpPr>
        <p:spPr>
          <a:xfrm>
            <a:off x="694574" y="6366854"/>
            <a:ext cx="6743700" cy="365125"/>
          </a:xfrm>
        </p:spPr>
        <p:txBody>
          <a:bodyPr/>
          <a:lstStyle/>
          <a:p>
            <a:endParaRPr lang="en-US" dirty="0"/>
          </a:p>
        </p:txBody>
      </p:sp>
      <p:sp>
        <p:nvSpPr>
          <p:cNvPr id="5" name="Title 4">
            <a:extLst>
              <a:ext uri="{FF2B5EF4-FFF2-40B4-BE49-F238E27FC236}">
                <a16:creationId xmlns:a16="http://schemas.microsoft.com/office/drawing/2014/main" id="{CE31BE01-CFBB-27D3-0AA9-E200DBA8532D}"/>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327597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p15:clr>
            <a:srgbClr val="FBAE40"/>
          </p15:clr>
        </p15:guide>
        <p15:guide id="4" pos="7464">
          <p15:clr>
            <a:srgbClr val="FBAE40"/>
          </p15:clr>
        </p15:guide>
        <p15:guide id="5" orient="horz" pos="408">
          <p15:clr>
            <a:srgbClr val="FBAE40"/>
          </p15:clr>
        </p15:guide>
        <p15:guide id="6" orient="horz" pos="4224">
          <p15:clr>
            <a:srgbClr val="FBAE40"/>
          </p15:clr>
        </p15:guide>
        <p15:guide id="7" orient="horz" pos="648">
          <p15:clr>
            <a:srgbClr val="FBAE40"/>
          </p15:clr>
        </p15:guide>
        <p15:guide id="8" orient="horz" pos="388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1EBAB6F-F170-DD1A-DA5A-16BFF23A917A}"/>
              </a:ext>
            </a:extLst>
          </p:cNvPr>
          <p:cNvSpPr>
            <a:spLocks noGrp="1"/>
          </p:cNvSpPr>
          <p:nvPr>
            <p:ph type="dt" sz="half" idx="10"/>
          </p:nvPr>
        </p:nvSpPr>
        <p:spPr/>
        <p:txBody>
          <a:bodyPr/>
          <a:lstStyle>
            <a:lvl1pPr>
              <a:defRPr/>
            </a:lvl1pPr>
          </a:lstStyle>
          <a:p>
            <a:pPr>
              <a:defRPr/>
            </a:pPr>
            <a:fld id="{BCB77293-5384-B94A-8AB2-87FDF7D888C6}" type="datetimeFigureOut">
              <a:rPr lang="en-US"/>
              <a:pPr>
                <a:defRPr/>
              </a:pPr>
              <a:t>2/18/2026</a:t>
            </a:fld>
            <a:endParaRPr lang="en-US"/>
          </a:p>
        </p:txBody>
      </p:sp>
      <p:sp>
        <p:nvSpPr>
          <p:cNvPr id="6" name="Footer Placeholder 4">
            <a:extLst>
              <a:ext uri="{FF2B5EF4-FFF2-40B4-BE49-F238E27FC236}">
                <a16:creationId xmlns:a16="http://schemas.microsoft.com/office/drawing/2014/main" id="{5CB86BB9-3602-EB25-39B4-2C05899B303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8190B8A-443C-0E5C-3FAE-E79E015D159E}"/>
              </a:ext>
            </a:extLst>
          </p:cNvPr>
          <p:cNvSpPr>
            <a:spLocks noGrp="1"/>
          </p:cNvSpPr>
          <p:nvPr>
            <p:ph type="sldNum" sz="quarter" idx="12"/>
          </p:nvPr>
        </p:nvSpPr>
        <p:spPr/>
        <p:txBody>
          <a:bodyPr/>
          <a:lstStyle>
            <a:lvl1pPr>
              <a:defRPr/>
            </a:lvl1pPr>
          </a:lstStyle>
          <a:p>
            <a:pPr>
              <a:defRPr/>
            </a:pPr>
            <a:fld id="{59053405-2F57-8346-97CC-E7FC07CB806A}" type="slidenum">
              <a:rPr lang="en-US"/>
              <a:pPr>
                <a:defRPr/>
              </a:pPr>
              <a:t>‹#›</a:t>
            </a:fld>
            <a:endParaRPr lang="en-US"/>
          </a:p>
        </p:txBody>
      </p:sp>
    </p:spTree>
    <p:extLst>
      <p:ext uri="{BB962C8B-B14F-4D97-AF65-F5344CB8AC3E}">
        <p14:creationId xmlns:p14="http://schemas.microsoft.com/office/powerpoint/2010/main" val="2635718858"/>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3210"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LT PRO, DEMI, 18 </a:t>
            </a:r>
            <a:r>
              <a:rPr lang="en-US" dirty="0" err="1"/>
              <a:t>pt</a:t>
            </a:r>
            <a:r>
              <a:rPr lang="en-US" dirty="0"/>
              <a:t>, ORANGE, ALL CAPS</a:t>
            </a:r>
          </a:p>
        </p:txBody>
      </p:sp>
      <p:sp>
        <p:nvSpPr>
          <p:cNvPr id="4" name="Slide Number Placeholder 3">
            <a:extLst>
              <a:ext uri="{FF2B5EF4-FFF2-40B4-BE49-F238E27FC236}">
                <a16:creationId xmlns:a16="http://schemas.microsoft.com/office/drawing/2014/main" id="{8843B946-D2E2-D646-AFE9-A127CD1C19EF}"/>
              </a:ext>
            </a:extLst>
          </p:cNvPr>
          <p:cNvSpPr>
            <a:spLocks noGrp="1"/>
          </p:cNvSpPr>
          <p:nvPr>
            <p:ph type="sldNum" sz="quarter" idx="14"/>
          </p:nvPr>
        </p:nvSpPr>
        <p:spPr/>
        <p:txBody>
          <a:bodyPr/>
          <a:lstStyle/>
          <a:p>
            <a:fld id="{9564885F-477D-A14D-B2C1-5ECAF755F313}" type="slidenum">
              <a:rPr lang="en-US" smtClean="0"/>
              <a:pPr/>
              <a:t>‹#›</a:t>
            </a:fld>
            <a:endParaRPr lang="en-US" spc="400" dirty="0"/>
          </a:p>
        </p:txBody>
      </p:sp>
      <p:sp>
        <p:nvSpPr>
          <p:cNvPr id="7" name="Footer Placeholder 6">
            <a:extLst>
              <a:ext uri="{FF2B5EF4-FFF2-40B4-BE49-F238E27FC236}">
                <a16:creationId xmlns:a16="http://schemas.microsoft.com/office/drawing/2014/main" id="{74CC990C-4EF5-D644-8DBC-E0234D61CCAF}"/>
              </a:ext>
            </a:extLst>
          </p:cNvPr>
          <p:cNvSpPr>
            <a:spLocks noGrp="1"/>
          </p:cNvSpPr>
          <p:nvPr>
            <p:ph type="ftr" sz="quarter" idx="15"/>
          </p:nvPr>
        </p:nvSpPr>
        <p:spPr/>
        <p:txBody>
          <a:bodyPr/>
          <a:lstStyle/>
          <a:p>
            <a:endParaRPr lang="en-US" dirty="0"/>
          </a:p>
        </p:txBody>
      </p:sp>
      <p:sp>
        <p:nvSpPr>
          <p:cNvPr id="2" name="Title 1">
            <a:extLst>
              <a:ext uri="{FF2B5EF4-FFF2-40B4-BE49-F238E27FC236}">
                <a16:creationId xmlns:a16="http://schemas.microsoft.com/office/drawing/2014/main" id="{D2B0CEC4-5AA2-384C-A2A4-9C0672E515B3}"/>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365205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p15:clr>
            <a:srgbClr val="FBAE40"/>
          </p15:clr>
        </p15:guide>
        <p15:guide id="4" pos="7464">
          <p15:clr>
            <a:srgbClr val="FBAE40"/>
          </p15:clr>
        </p15:guide>
        <p15:guide id="5" orient="horz" pos="408">
          <p15:clr>
            <a:srgbClr val="FBAE40"/>
          </p15:clr>
        </p15:guide>
        <p15:guide id="6" orient="horz" pos="4224">
          <p15:clr>
            <a:srgbClr val="FBAE40"/>
          </p15:clr>
        </p15:guide>
        <p15:guide id="7" orient="horz" pos="648">
          <p15:clr>
            <a:srgbClr val="FBAE40"/>
          </p15:clr>
        </p15:guide>
        <p15:guide id="8" orient="horz" pos="3888">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118B86-D6FE-1E4C-B019-27D99F3393F7}"/>
              </a:ext>
            </a:extLst>
          </p:cNvPr>
          <p:cNvSpPr>
            <a:spLocks noGrp="1"/>
          </p:cNvSpPr>
          <p:nvPr>
            <p:ph type="sldNum" sz="quarter" idx="12"/>
          </p:nvPr>
        </p:nvSpPr>
        <p:spPr/>
        <p:txBody>
          <a:bodyPr/>
          <a:lstStyle/>
          <a:p>
            <a:fld id="{9564885F-477D-A14D-B2C1-5ECAF755F313}" type="slidenum">
              <a:rPr lang="en-US" smtClean="0"/>
              <a:pPr/>
              <a:t>‹#›</a:t>
            </a:fld>
            <a:endParaRPr lang="en-US" spc="400" dirty="0"/>
          </a:p>
        </p:txBody>
      </p:sp>
      <p:sp>
        <p:nvSpPr>
          <p:cNvPr id="3" name="Footer Placeholder 2">
            <a:extLst>
              <a:ext uri="{FF2B5EF4-FFF2-40B4-BE49-F238E27FC236}">
                <a16:creationId xmlns:a16="http://schemas.microsoft.com/office/drawing/2014/main" id="{F49CC5BD-BC74-FF42-A01E-5C226F511CA2}"/>
              </a:ext>
            </a:extLst>
          </p:cNvPr>
          <p:cNvSpPr>
            <a:spLocks noGrp="1"/>
          </p:cNvSpPr>
          <p:nvPr>
            <p:ph type="ftr" sz="quarter" idx="13"/>
          </p:nvPr>
        </p:nvSpPr>
        <p:spPr/>
        <p:txBody>
          <a:bodyPr/>
          <a:lstStyle/>
          <a:p>
            <a:endParaRPr lang="en-US" dirty="0"/>
          </a:p>
        </p:txBody>
      </p:sp>
      <p:sp>
        <p:nvSpPr>
          <p:cNvPr id="4" name="Title 3">
            <a:extLst>
              <a:ext uri="{FF2B5EF4-FFF2-40B4-BE49-F238E27FC236}">
                <a16:creationId xmlns:a16="http://schemas.microsoft.com/office/drawing/2014/main" id="{8F5E04D9-491F-F216-3A3C-6BEEF9C90716}"/>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358463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216">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D06F60-ADB0-7A4D-AE29-8FBF8096E847}"/>
              </a:ext>
            </a:extLst>
          </p:cNvPr>
          <p:cNvSpPr>
            <a:spLocks noGrp="1"/>
          </p:cNvSpPr>
          <p:nvPr>
            <p:ph type="sldNum" sz="quarter" idx="12"/>
          </p:nvPr>
        </p:nvSpPr>
        <p:spPr/>
        <p:txBody>
          <a:body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CDC8ECD8-22E0-5647-A2D4-B71EF7F03BED}"/>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366786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216">
          <p15:clr>
            <a:srgbClr val="FBAE40"/>
          </p15:clr>
        </p15:guide>
        <p15:guide id="4" pos="7464">
          <p15:clr>
            <a:srgbClr val="FBAE40"/>
          </p15:clr>
        </p15:guide>
        <p15:guide id="5" orient="horz" pos="4224">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 Column Title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775861" y="1188721"/>
            <a:ext cx="4809177" cy="4989486"/>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7" name="Content Placeholder 2">
            <a:extLst>
              <a:ext uri="{FF2B5EF4-FFF2-40B4-BE49-F238E27FC236}">
                <a16:creationId xmlns:a16="http://schemas.microsoft.com/office/drawing/2014/main" id="{6A2A5731-E302-9249-8DE6-49886BFD0CC4}"/>
              </a:ext>
            </a:extLst>
          </p:cNvPr>
          <p:cNvSpPr>
            <a:spLocks noGrp="1"/>
          </p:cNvSpPr>
          <p:nvPr>
            <p:ph idx="14" hasCustomPrompt="1"/>
          </p:nvPr>
        </p:nvSpPr>
        <p:spPr>
          <a:xfrm>
            <a:off x="6965482" y="1188721"/>
            <a:ext cx="4809177" cy="4989486"/>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5" name="Title 4">
            <a:extLst>
              <a:ext uri="{FF2B5EF4-FFF2-40B4-BE49-F238E27FC236}">
                <a16:creationId xmlns:a16="http://schemas.microsoft.com/office/drawing/2014/main" id="{8EB3BEAD-25EF-4CDC-9926-C540D6AF85FD}"/>
              </a:ext>
            </a:extLst>
          </p:cNvPr>
          <p:cNvSpPr>
            <a:spLocks noGrp="1"/>
          </p:cNvSpPr>
          <p:nvPr>
            <p:ph type="title" hasCustomPrompt="1"/>
          </p:nvPr>
        </p:nvSpPr>
        <p:spPr/>
        <p:txBody>
          <a:bodyPr/>
          <a:lstStyle/>
          <a:p>
            <a:r>
              <a:rPr lang="en-US" dirty="0"/>
              <a:t>TITLE — avenir NEXT LT PRO, DEMI, 28 PT, dark BLUE, all caps, up to 2 lines</a:t>
            </a:r>
          </a:p>
        </p:txBody>
      </p:sp>
      <p:sp>
        <p:nvSpPr>
          <p:cNvPr id="2" name="Footer Placeholder 4">
            <a:extLst>
              <a:ext uri="{FF2B5EF4-FFF2-40B4-BE49-F238E27FC236}">
                <a16:creationId xmlns:a16="http://schemas.microsoft.com/office/drawing/2014/main" id="{1FC7784B-A5EA-42B4-AFCC-B411540F66F2}"/>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4" name="Slide Number Placeholder 5">
            <a:extLst>
              <a:ext uri="{FF2B5EF4-FFF2-40B4-BE49-F238E27FC236}">
                <a16:creationId xmlns:a16="http://schemas.microsoft.com/office/drawing/2014/main" id="{80D2A47E-45B4-4004-90FD-742F496F031E}"/>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04518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p15:clr>
            <a:srgbClr val="FBAE40"/>
          </p15:clr>
        </p15:guide>
        <p15:guide id="4" pos="7464">
          <p15:clr>
            <a:srgbClr val="FBAE40"/>
          </p15:clr>
        </p15:guide>
        <p15:guide id="6" orient="horz" pos="408">
          <p15:clr>
            <a:srgbClr val="FBAE40"/>
          </p15:clr>
        </p15:guide>
        <p15:guide id="7" orient="horz" pos="4224">
          <p15:clr>
            <a:srgbClr val="FBAE40"/>
          </p15:clr>
        </p15:guide>
        <p15:guide id="8" orient="horz" pos="3888">
          <p15:clr>
            <a:srgbClr val="FBAE40"/>
          </p15:clr>
        </p15:guide>
        <p15:guide id="9" pos="2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ubtitle + Content + One Photo">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9C47DA44-3DE1-054E-8E91-2F6AB98D22B1}"/>
              </a:ext>
            </a:extLst>
          </p:cNvPr>
          <p:cNvSpPr>
            <a:spLocks noGrp="1"/>
          </p:cNvSpPr>
          <p:nvPr>
            <p:ph type="body" sz="quarter" idx="14" hasCustomPrompt="1"/>
          </p:nvPr>
        </p:nvSpPr>
        <p:spPr>
          <a:xfrm>
            <a:off x="417341" y="1785013"/>
            <a:ext cx="6701376" cy="4122275"/>
          </a:xfrm>
        </p:spPr>
        <p:txBody>
          <a:bodyPr>
            <a:noAutofit/>
          </a:bodyPr>
          <a:lstStyle>
            <a:lvl1pPr marL="228600" marR="0" indent="-228600" algn="l" defTabSz="914400" rtl="0" eaLnBrk="1" fontAlgn="auto" latinLnBrk="0" hangingPunct="1">
              <a:lnSpc>
                <a:spcPct val="90000"/>
              </a:lnSpc>
              <a:spcBef>
                <a:spcPts val="0"/>
              </a:spcBef>
              <a:spcAft>
                <a:spcPts val="400"/>
              </a:spcAft>
              <a:buClr>
                <a:srgbClr val="E86100"/>
              </a:buClr>
              <a:buSzTx/>
              <a:buFont typeface="Wingdings" panose="05000000000000000000" pitchFamily="2" charset="2"/>
              <a:buChar char="§"/>
              <a:tabLst/>
              <a:defRPr sz="1600">
                <a:solidFill>
                  <a:srgbClr val="63656A"/>
                </a:solidFill>
              </a:defRPr>
            </a:lvl1pPr>
            <a:lvl2pPr marL="685800" indent="-228600">
              <a:lnSpc>
                <a:spcPct val="90000"/>
              </a:lnSpc>
              <a:spcAft>
                <a:spcPts val="400"/>
              </a:spcAft>
              <a:buClr>
                <a:srgbClr val="0C2340"/>
              </a:buClr>
              <a:buFont typeface="System Font Regular"/>
              <a:buChar char="–"/>
              <a:defRPr sz="1400">
                <a:solidFill>
                  <a:srgbClr val="63656A"/>
                </a:solidFill>
              </a:defRPr>
            </a:lvl2pPr>
            <a:lvl3pPr marL="1143000" indent="-228600">
              <a:lnSpc>
                <a:spcPct val="90000"/>
              </a:lnSpc>
              <a:spcAft>
                <a:spcPts val="400"/>
              </a:spcAft>
              <a:buClr>
                <a:srgbClr val="0C2340"/>
              </a:buClr>
              <a:buFont typeface="Arial" panose="020B0604020202020204" pitchFamily="34" charset="0"/>
              <a:buChar char="•"/>
              <a:defRPr sz="12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Content – Avenir Next LT Pro, Regular, 16 </a:t>
            </a:r>
            <a:r>
              <a:rPr lang="en-US" dirty="0" err="1"/>
              <a:t>pt</a:t>
            </a:r>
            <a:r>
              <a:rPr lang="en-US" dirty="0"/>
              <a:t>, gray font, sentence case</a:t>
            </a:r>
          </a:p>
          <a:p>
            <a:r>
              <a:rPr lang="en-US" dirty="0"/>
              <a:t>To change the photo</a:t>
            </a:r>
          </a:p>
          <a:p>
            <a:pPr lvl="1"/>
            <a:r>
              <a:rPr lang="en-US" dirty="0"/>
              <a:t>Delete existing photo</a:t>
            </a:r>
          </a:p>
          <a:p>
            <a:pPr lvl="1"/>
            <a:r>
              <a:rPr lang="en-US" dirty="0"/>
              <a:t>Click picture icon in center of placeholder</a:t>
            </a:r>
          </a:p>
          <a:p>
            <a:pPr lvl="1"/>
            <a:r>
              <a:rPr lang="en-US" dirty="0"/>
              <a:t>Locate and select photo from your computer’s file options</a:t>
            </a:r>
          </a:p>
          <a:p>
            <a:pPr lvl="1"/>
            <a:r>
              <a:rPr lang="en-US" dirty="0"/>
              <a:t>Click Insert</a:t>
            </a:r>
          </a:p>
          <a:p>
            <a:pPr lvl="1"/>
            <a:r>
              <a:rPr lang="en-US" dirty="0"/>
              <a:t>PPT will size photo to fit</a:t>
            </a:r>
          </a:p>
          <a:p>
            <a:r>
              <a:rPr lang="en-US" dirty="0"/>
              <a:t>To reposition the image within the graphic container:</a:t>
            </a:r>
          </a:p>
          <a:p>
            <a:pPr lvl="1"/>
            <a:r>
              <a:rPr lang="en-US" dirty="0"/>
              <a:t>Click Crop in the Picture Format tab</a:t>
            </a:r>
          </a:p>
          <a:p>
            <a:pPr lvl="1"/>
            <a:r>
              <a:rPr lang="en-US" dirty="0"/>
              <a:t>Click middle of image and drag to reposition</a:t>
            </a:r>
          </a:p>
          <a:p>
            <a:pPr lvl="1"/>
            <a:r>
              <a:rPr lang="en-US" dirty="0"/>
              <a:t>To adjust image size, click and drag corners of image (not corners of graphic container)</a:t>
            </a:r>
          </a:p>
          <a:p>
            <a:pPr marL="285750" indent="-285750">
              <a:spcAft>
                <a:spcPts val="0"/>
              </a:spcAft>
              <a:buFont typeface="Arial" panose="020B0604020202020204" pitchFamily="34" charset="0"/>
              <a:buChar char="•"/>
            </a:pPr>
            <a:endParaRPr lang="en-US" dirty="0"/>
          </a:p>
          <a:p>
            <a:pPr marL="285750" indent="-285750">
              <a:spcAft>
                <a:spcPts val="0"/>
              </a:spcAft>
              <a:buFont typeface="Arial" panose="020B0604020202020204" pitchFamily="34" charset="0"/>
              <a:buChar char="•"/>
            </a:pPr>
            <a:endParaRPr lang="en-US" dirty="0"/>
          </a:p>
        </p:txBody>
      </p:sp>
      <p:sp>
        <p:nvSpPr>
          <p:cNvPr id="11" name="Text Placeholder 24">
            <a:extLst>
              <a:ext uri="{FF2B5EF4-FFF2-40B4-BE49-F238E27FC236}">
                <a16:creationId xmlns:a16="http://schemas.microsoft.com/office/drawing/2014/main" id="{5B5ABDF0-F3ED-C245-9D0C-39E133980F7A}"/>
              </a:ext>
            </a:extLst>
          </p:cNvPr>
          <p:cNvSpPr>
            <a:spLocks noGrp="1"/>
          </p:cNvSpPr>
          <p:nvPr>
            <p:ph type="body" sz="quarter" idx="16" hasCustomPrompt="1"/>
          </p:nvPr>
        </p:nvSpPr>
        <p:spPr>
          <a:xfrm>
            <a:off x="1775859" y="950712"/>
            <a:ext cx="5342858" cy="548640"/>
          </a:xfrm>
        </p:spPr>
        <p:txBody>
          <a:bodyPr>
            <a:noAutofit/>
          </a:bodyPr>
          <a:lstStyle>
            <a:lvl1pPr marL="0" indent="0" algn="l">
              <a:buNone/>
              <a:defRPr sz="1800" b="1" i="0" cap="all" baseline="0">
                <a:solidFill>
                  <a:schemeClr val="tx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subTITLE – AVENIR NEXT LT PRO, DEMI, 18 </a:t>
            </a:r>
            <a:r>
              <a:rPr lang="en-US" dirty="0" err="1"/>
              <a:t>pt</a:t>
            </a:r>
            <a:r>
              <a:rPr lang="en-US" dirty="0"/>
              <a:t>, ORANGE , caps</a:t>
            </a:r>
          </a:p>
        </p:txBody>
      </p:sp>
      <p:sp>
        <p:nvSpPr>
          <p:cNvPr id="8" name="Picture Placeholder 7">
            <a:extLst>
              <a:ext uri="{FF2B5EF4-FFF2-40B4-BE49-F238E27FC236}">
                <a16:creationId xmlns:a16="http://schemas.microsoft.com/office/drawing/2014/main" id="{C0A8442C-C506-D548-B49D-D6C32C802F47}"/>
              </a:ext>
            </a:extLst>
          </p:cNvPr>
          <p:cNvSpPr>
            <a:spLocks noGrp="1"/>
          </p:cNvSpPr>
          <p:nvPr>
            <p:ph type="pic" sz="quarter" idx="17" hasCustomPrompt="1"/>
          </p:nvPr>
        </p:nvSpPr>
        <p:spPr>
          <a:xfrm>
            <a:off x="7426916" y="0"/>
            <a:ext cx="4765083" cy="5912601"/>
          </a:xfrm>
        </p:spPr>
        <p:txBody>
          <a:bodyPr anchor="ctr"/>
          <a:lstStyle>
            <a:lvl1pPr marL="0" indent="0" algn="ctr">
              <a:buNone/>
              <a:defRPr/>
            </a:lvl1pPr>
          </a:lstStyle>
          <a:p>
            <a:r>
              <a:rPr lang="en-US" dirty="0"/>
              <a:t>Insert Photo Here</a:t>
            </a:r>
          </a:p>
        </p:txBody>
      </p:sp>
      <p:sp>
        <p:nvSpPr>
          <p:cNvPr id="5" name="Title 4">
            <a:extLst>
              <a:ext uri="{FF2B5EF4-FFF2-40B4-BE49-F238E27FC236}">
                <a16:creationId xmlns:a16="http://schemas.microsoft.com/office/drawing/2014/main" id="{C10D9159-DD0C-DA37-3CD3-AF3FF38144EF}"/>
              </a:ext>
            </a:extLst>
          </p:cNvPr>
          <p:cNvSpPr>
            <a:spLocks noGrp="1"/>
          </p:cNvSpPr>
          <p:nvPr>
            <p:ph type="title" hasCustomPrompt="1"/>
          </p:nvPr>
        </p:nvSpPr>
        <p:spPr>
          <a:xfrm>
            <a:off x="1775860" y="230876"/>
            <a:ext cx="5342858" cy="666736"/>
          </a:xfrm>
        </p:spPr>
        <p:txBody>
          <a:bodyPr/>
          <a:lstStyle/>
          <a:p>
            <a:r>
              <a:rPr lang="en-US" dirty="0"/>
              <a:t>TITLE — avenir NEXT LT PRO, DEMI, 28 PT, dark BLUE, caps</a:t>
            </a:r>
          </a:p>
        </p:txBody>
      </p:sp>
      <p:sp>
        <p:nvSpPr>
          <p:cNvPr id="2" name="Footer Placeholder 4">
            <a:extLst>
              <a:ext uri="{FF2B5EF4-FFF2-40B4-BE49-F238E27FC236}">
                <a16:creationId xmlns:a16="http://schemas.microsoft.com/office/drawing/2014/main" id="{4CDDD68E-EA8B-1F4B-5426-2EAFD1635F6A}"/>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04BBD494-7C14-CBC2-C1FC-49861B51926E}"/>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153938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3840">
          <p15:clr>
            <a:srgbClr val="FBAE40"/>
          </p15:clr>
        </p15:guide>
        <p15:guide id="3" pos="216">
          <p15:clr>
            <a:srgbClr val="FBAE40"/>
          </p15:clr>
        </p15:guide>
        <p15:guide id="4" pos="7464">
          <p15:clr>
            <a:srgbClr val="FBAE40"/>
          </p15:clr>
        </p15:guide>
        <p15:guide id="5" pos="3624">
          <p15:clr>
            <a:srgbClr val="FBAE40"/>
          </p15:clr>
        </p15:guide>
        <p15:guide id="6" orient="horz" pos="1128">
          <p15:clr>
            <a:srgbClr val="FBAE40"/>
          </p15:clr>
        </p15:guide>
        <p15:guide id="7" orient="horz" pos="4224">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 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5E0565-FE34-F64B-ADC4-B0ADC919081E}"/>
              </a:ext>
            </a:extLst>
          </p:cNvPr>
          <p:cNvSpPr/>
          <p:nvPr userDrawn="1"/>
        </p:nvSpPr>
        <p:spPr>
          <a:xfrm>
            <a:off x="6194678" y="2009864"/>
            <a:ext cx="5997321" cy="39974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DD11C5B5-95FC-2849-A9BF-2F7A149B538C}"/>
              </a:ext>
            </a:extLst>
          </p:cNvPr>
          <p:cNvSpPr>
            <a:spLocks noGrp="1"/>
          </p:cNvSpPr>
          <p:nvPr>
            <p:ph sz="quarter" idx="17" hasCustomPrompt="1"/>
          </p:nvPr>
        </p:nvSpPr>
        <p:spPr>
          <a:xfrm>
            <a:off x="6318898" y="2083979"/>
            <a:ext cx="5530202" cy="3578948"/>
          </a:xfrm>
        </p:spPr>
        <p:txBody>
          <a:bodyPr/>
          <a:lstStyle>
            <a:lvl1pPr marL="0" indent="0">
              <a:buNone/>
              <a:defRPr/>
            </a:lvl1pPr>
          </a:lstStyle>
          <a:p>
            <a:pPr lvl="0"/>
            <a:r>
              <a:rPr lang="en-US" dirty="0"/>
              <a:t>Insert table, chart, graph</a:t>
            </a:r>
          </a:p>
        </p:txBody>
      </p:sp>
      <p:cxnSp>
        <p:nvCxnSpPr>
          <p:cNvPr id="18" name="Straight Connector 17">
            <a:extLst>
              <a:ext uri="{FF2B5EF4-FFF2-40B4-BE49-F238E27FC236}">
                <a16:creationId xmlns:a16="http://schemas.microsoft.com/office/drawing/2014/main" id="{B26A2B42-F807-4B97-AC03-9EC30BBFD82D}"/>
              </a:ext>
            </a:extLst>
          </p:cNvPr>
          <p:cNvCxnSpPr>
            <a:cxnSpLocks/>
          </p:cNvCxnSpPr>
          <p:nvPr userDrawn="1"/>
        </p:nvCxnSpPr>
        <p:spPr>
          <a:xfrm>
            <a:off x="415044" y="1235887"/>
            <a:ext cx="541249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4">
            <a:extLst>
              <a:ext uri="{FF2B5EF4-FFF2-40B4-BE49-F238E27FC236}">
                <a16:creationId xmlns:a16="http://schemas.microsoft.com/office/drawing/2014/main" id="{CE2E4D19-23A0-4B07-8D29-276516BF132F}"/>
              </a:ext>
            </a:extLst>
          </p:cNvPr>
          <p:cNvSpPr>
            <a:spLocks noGrp="1"/>
          </p:cNvSpPr>
          <p:nvPr>
            <p:ph type="body" sz="quarter" idx="14" hasCustomPrompt="1"/>
          </p:nvPr>
        </p:nvSpPr>
        <p:spPr>
          <a:xfrm>
            <a:off x="417341" y="2009865"/>
            <a:ext cx="5410200" cy="3997401"/>
          </a:xfrm>
        </p:spPr>
        <p:txBody>
          <a:bodyPr>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63656A"/>
                </a:solidFill>
              </a:defRPr>
            </a:lvl1pPr>
            <a:lvl2pPr marL="685800" indent="-228600">
              <a:lnSpc>
                <a:spcPct val="90000"/>
              </a:lnSpc>
              <a:spcAft>
                <a:spcPts val="600"/>
              </a:spcAft>
              <a:buClr>
                <a:srgbClr val="0C2340"/>
              </a:buClr>
              <a:buFont typeface="System Font Regular"/>
              <a:buChar char="–"/>
              <a:defRPr sz="1400">
                <a:solidFill>
                  <a:srgbClr val="63656A"/>
                </a:solidFill>
              </a:defRPr>
            </a:lvl2pPr>
            <a:lvl3pPr marL="1143000" indent="-228600">
              <a:lnSpc>
                <a:spcPct val="90000"/>
              </a:lnSpc>
              <a:spcAft>
                <a:spcPts val="600"/>
              </a:spcAft>
              <a:buClr>
                <a:srgbClr val="0C2340"/>
              </a:buClr>
              <a:buFont typeface="Arial" panose="020B0604020202020204" pitchFamily="34" charset="0"/>
              <a:buChar char="•"/>
              <a:defRPr sz="1200">
                <a:solidFill>
                  <a:srgbClr val="63656A"/>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a:lnSpc>
                <a:spcPct val="87000"/>
              </a:lnSpc>
            </a:pPr>
            <a:r>
              <a:rPr lang="en-US" dirty="0"/>
              <a:t>First level bullet, square, orange</a:t>
            </a:r>
          </a:p>
          <a:p>
            <a:pPr lvl="1">
              <a:lnSpc>
                <a:spcPct val="87000"/>
              </a:lnSpc>
            </a:pPr>
            <a:r>
              <a:rPr lang="en-US" dirty="0"/>
              <a:t>Second level bullet, dash, dark blue</a:t>
            </a:r>
          </a:p>
          <a:p>
            <a:pPr lvl="2">
              <a:lnSpc>
                <a:spcPct val="87000"/>
              </a:lnSpc>
            </a:pPr>
            <a:r>
              <a:rPr lang="en-US" dirty="0"/>
              <a:t>Third level bullet, circle, dark blue</a:t>
            </a:r>
          </a:p>
          <a:p>
            <a:pPr>
              <a:lnSpc>
                <a:spcPct val="87000"/>
              </a:lnSpc>
            </a:pPr>
            <a:r>
              <a:rPr lang="en-US" dirty="0"/>
              <a:t>Text is Avenir Next LT Pro, Regular, 16 </a:t>
            </a:r>
            <a:r>
              <a:rPr lang="en-US" dirty="0" err="1"/>
              <a:t>pt</a:t>
            </a:r>
            <a:r>
              <a:rPr lang="en-US" dirty="0"/>
              <a:t>, gray font, sentence case</a:t>
            </a:r>
          </a:p>
          <a:p>
            <a:pPr lvl="1">
              <a:lnSpc>
                <a:spcPct val="87000"/>
              </a:lnSpc>
            </a:pPr>
            <a:r>
              <a:rPr lang="en-US" dirty="0"/>
              <a:t>Sentence case is capitalizing only the first letter of the first word and any proper names/titles. </a:t>
            </a:r>
          </a:p>
          <a:p>
            <a:pPr lvl="2">
              <a:lnSpc>
                <a:spcPct val="87000"/>
              </a:lnSpc>
            </a:pPr>
            <a:r>
              <a:rPr lang="en-US" dirty="0"/>
              <a:t>Use a period if the bullet is a complete sentence. </a:t>
            </a:r>
          </a:p>
          <a:p>
            <a:pPr>
              <a:lnSpc>
                <a:spcPct val="87000"/>
              </a:lnSpc>
            </a:pPr>
            <a:r>
              <a:rPr lang="en-US" dirty="0"/>
              <a:t>To add a second level bullet after this first level bullet, press enter, then tab.  </a:t>
            </a:r>
          </a:p>
          <a:p>
            <a:pPr lvl="1">
              <a:lnSpc>
                <a:spcPct val="87000"/>
              </a:lnSpc>
            </a:pPr>
            <a:r>
              <a:rPr lang="en-US" dirty="0"/>
              <a:t>To add a third level bullet after this second level bullet, press enter, then tab. </a:t>
            </a:r>
          </a:p>
          <a:p>
            <a:pPr lvl="2">
              <a:lnSpc>
                <a:spcPct val="87000"/>
              </a:lnSpc>
            </a:pPr>
            <a:r>
              <a:rPr lang="en-US" dirty="0"/>
              <a:t>To go back to a second level bullet from here, press enter, then shift + tab.  </a:t>
            </a:r>
          </a:p>
          <a:p>
            <a:pPr lvl="1">
              <a:lnSpc>
                <a:spcPct val="87000"/>
              </a:lnSpc>
            </a:pPr>
            <a:r>
              <a:rPr lang="en-US" dirty="0"/>
              <a:t>Using shift + tab takes you back one level at a time.</a:t>
            </a:r>
          </a:p>
          <a:p>
            <a:pPr lvl="2">
              <a:lnSpc>
                <a:spcPct val="87000"/>
              </a:lnSpc>
            </a:pPr>
            <a:r>
              <a:rPr lang="en-US" dirty="0"/>
              <a:t>To go back to a first level bullet from here, press enter, then shift + tab twice.  </a:t>
            </a:r>
          </a:p>
        </p:txBody>
      </p:sp>
      <p:sp>
        <p:nvSpPr>
          <p:cNvPr id="20" name="Text Placeholder 24">
            <a:extLst>
              <a:ext uri="{FF2B5EF4-FFF2-40B4-BE49-F238E27FC236}">
                <a16:creationId xmlns:a16="http://schemas.microsoft.com/office/drawing/2014/main" id="{C6473A8B-D36F-439A-9B85-EFE74FE956B2}"/>
              </a:ext>
            </a:extLst>
          </p:cNvPr>
          <p:cNvSpPr>
            <a:spLocks noGrp="1"/>
          </p:cNvSpPr>
          <p:nvPr>
            <p:ph type="body" sz="quarter" idx="16" hasCustomPrompt="1"/>
          </p:nvPr>
        </p:nvSpPr>
        <p:spPr>
          <a:xfrm>
            <a:off x="417341" y="1418365"/>
            <a:ext cx="5410200" cy="548640"/>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subTITLE – AVENIR NEXT LT PRO, DEMI, 18 </a:t>
            </a:r>
            <a:r>
              <a:rPr lang="en-US" dirty="0" err="1"/>
              <a:t>pt</a:t>
            </a:r>
            <a:r>
              <a:rPr lang="en-US" dirty="0"/>
              <a:t>, orange, CAPS</a:t>
            </a:r>
          </a:p>
        </p:txBody>
      </p:sp>
      <p:sp>
        <p:nvSpPr>
          <p:cNvPr id="12" name="Text Placeholder 16">
            <a:extLst>
              <a:ext uri="{FF2B5EF4-FFF2-40B4-BE49-F238E27FC236}">
                <a16:creationId xmlns:a16="http://schemas.microsoft.com/office/drawing/2014/main" id="{325679FD-09AB-454E-9FC7-CB284AEAB5C9}"/>
              </a:ext>
            </a:extLst>
          </p:cNvPr>
          <p:cNvSpPr>
            <a:spLocks noGrp="1"/>
          </p:cNvSpPr>
          <p:nvPr>
            <p:ph type="body" sz="quarter" idx="20" hasCustomPrompt="1"/>
          </p:nvPr>
        </p:nvSpPr>
        <p:spPr>
          <a:xfrm>
            <a:off x="6194679" y="1418366"/>
            <a:ext cx="5498304" cy="548640"/>
          </a:xfrm>
        </p:spPr>
        <p:txBody>
          <a:bodyPr tIns="45720">
            <a:noAutofit/>
          </a:bodyPr>
          <a:lstStyle>
            <a:lvl1pPr marL="0" marR="0" indent="0" algn="l" defTabSz="914400" rtl="0" eaLnBrk="1" fontAlgn="auto" latinLnBrk="0" hangingPunct="1">
              <a:lnSpc>
                <a:spcPct val="90000"/>
              </a:lnSpc>
              <a:spcBef>
                <a:spcPts val="0"/>
              </a:spcBef>
              <a:spcAft>
                <a:spcPts val="0"/>
              </a:spcAft>
              <a:buClrTx/>
              <a:buSzTx/>
              <a:buFontTx/>
              <a:buNone/>
              <a:tabLst/>
              <a:defRPr sz="1800" b="1" i="0" cap="all" baseline="0">
                <a:solidFill>
                  <a:schemeClr val="accent2"/>
                </a:solidFill>
                <a:latin typeface="Avenir Next LT Pro Demi" panose="020B0504020202020204" pitchFamily="34" charset="77"/>
              </a:defRPr>
            </a:lvl1pPr>
          </a:lstStyle>
          <a:p>
            <a:r>
              <a:rPr lang="en-US" dirty="0"/>
              <a:t>SUBTITLE – AVENIR NEXT LT PRO, DEMI, 18 </a:t>
            </a:r>
            <a:r>
              <a:rPr lang="en-US" dirty="0" err="1"/>
              <a:t>pt</a:t>
            </a:r>
            <a:r>
              <a:rPr lang="en-US" dirty="0"/>
              <a:t>, orange, CAPS</a:t>
            </a:r>
          </a:p>
        </p:txBody>
      </p:sp>
      <p:sp>
        <p:nvSpPr>
          <p:cNvPr id="2" name="Slide Number Placeholder 1">
            <a:extLst>
              <a:ext uri="{FF2B5EF4-FFF2-40B4-BE49-F238E27FC236}">
                <a16:creationId xmlns:a16="http://schemas.microsoft.com/office/drawing/2014/main" id="{2409C4C5-DD58-F143-87AE-1F3AC0B60101}"/>
              </a:ext>
            </a:extLst>
          </p:cNvPr>
          <p:cNvSpPr>
            <a:spLocks noGrp="1"/>
          </p:cNvSpPr>
          <p:nvPr>
            <p:ph type="sldNum" sz="quarter" idx="21"/>
          </p:nvPr>
        </p:nvSpPr>
        <p:spPr/>
        <p:txBody>
          <a:bodyPr/>
          <a:lstStyle/>
          <a:p>
            <a:fld id="{9564885F-477D-A14D-B2C1-5ECAF755F313}" type="slidenum">
              <a:rPr lang="en-US" smtClean="0"/>
              <a:pPr/>
              <a:t>‹#›</a:t>
            </a:fld>
            <a:endParaRPr lang="en-US" spc="400" dirty="0"/>
          </a:p>
        </p:txBody>
      </p:sp>
      <p:sp>
        <p:nvSpPr>
          <p:cNvPr id="3" name="Footer Placeholder 2">
            <a:extLst>
              <a:ext uri="{FF2B5EF4-FFF2-40B4-BE49-F238E27FC236}">
                <a16:creationId xmlns:a16="http://schemas.microsoft.com/office/drawing/2014/main" id="{A43A7B8C-8BA0-814A-B195-A077C11F620D}"/>
              </a:ext>
            </a:extLst>
          </p:cNvPr>
          <p:cNvSpPr>
            <a:spLocks noGrp="1"/>
          </p:cNvSpPr>
          <p:nvPr>
            <p:ph type="ftr" sz="quarter" idx="22"/>
          </p:nvPr>
        </p:nvSpPr>
        <p:spPr/>
        <p:txBody>
          <a:bodyPr/>
          <a:lstStyle/>
          <a:p>
            <a:endParaRPr lang="en-US" dirty="0"/>
          </a:p>
        </p:txBody>
      </p:sp>
      <p:sp>
        <p:nvSpPr>
          <p:cNvPr id="4" name="Title 3">
            <a:extLst>
              <a:ext uri="{FF2B5EF4-FFF2-40B4-BE49-F238E27FC236}">
                <a16:creationId xmlns:a16="http://schemas.microsoft.com/office/drawing/2014/main" id="{60734D29-EB78-1C27-210C-5766D9D26E62}"/>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329858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p15:clr>
            <a:srgbClr val="FBAE40"/>
          </p15:clr>
        </p15:guide>
        <p15:guide id="3" pos="216">
          <p15:clr>
            <a:srgbClr val="FBAE40"/>
          </p15:clr>
        </p15:guide>
        <p15:guide id="4" orient="horz" pos="3960">
          <p15:clr>
            <a:srgbClr val="FBAE40"/>
          </p15:clr>
        </p15:guide>
        <p15:guide id="5" pos="3624">
          <p15:clr>
            <a:srgbClr val="FBAE40"/>
          </p15:clr>
        </p15:guide>
        <p15:guide id="6" orient="horz" pos="408">
          <p15:clr>
            <a:srgbClr val="FBAE40"/>
          </p15:clr>
        </p15:guide>
        <p15:guide id="7" orient="horz" pos="1056">
          <p15:clr>
            <a:srgbClr val="FBAE40"/>
          </p15:clr>
        </p15:guide>
        <p15:guide id="8" orient="horz" pos="4224">
          <p15:clr>
            <a:srgbClr val="FBAE40"/>
          </p15:clr>
        </p15:guide>
        <p15:guide id="10" pos="746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8776A-E0D2-5E4B-B55C-88B3E68F9F35}"/>
              </a:ext>
            </a:extLst>
          </p:cNvPr>
          <p:cNvSpPr/>
          <p:nvPr userDrawn="1"/>
        </p:nvSpPr>
        <p:spPr>
          <a:xfrm>
            <a:off x="810733"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DF54ABF-693F-7C4E-83DF-6C7B25899E6F}"/>
              </a:ext>
            </a:extLst>
          </p:cNvPr>
          <p:cNvCxnSpPr/>
          <p:nvPr userDrawn="1"/>
        </p:nvCxnSpPr>
        <p:spPr>
          <a:xfrm>
            <a:off x="1116782" y="2414588"/>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01EC2B-855D-A646-89A7-CF14CA451608}"/>
              </a:ext>
            </a:extLst>
          </p:cNvPr>
          <p:cNvCxnSpPr>
            <a:cxnSpLocks/>
          </p:cNvCxnSpPr>
          <p:nvPr userDrawn="1"/>
        </p:nvCxnSpPr>
        <p:spPr>
          <a:xfrm>
            <a:off x="6510528" y="2414588"/>
            <a:ext cx="463571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4">
            <a:extLst>
              <a:ext uri="{FF2B5EF4-FFF2-40B4-BE49-F238E27FC236}">
                <a16:creationId xmlns:a16="http://schemas.microsoft.com/office/drawing/2014/main" id="{77A6983E-E25D-2044-AF7E-7ACDB54686D8}"/>
              </a:ext>
            </a:extLst>
          </p:cNvPr>
          <p:cNvSpPr>
            <a:spLocks noGrp="1"/>
          </p:cNvSpPr>
          <p:nvPr>
            <p:ph type="body" sz="quarter" idx="16" hasCustomPrompt="1"/>
          </p:nvPr>
        </p:nvSpPr>
        <p:spPr>
          <a:xfrm>
            <a:off x="1016102" y="1695697"/>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4" name="Text Placeholder 3">
            <a:extLst>
              <a:ext uri="{FF2B5EF4-FFF2-40B4-BE49-F238E27FC236}">
                <a16:creationId xmlns:a16="http://schemas.microsoft.com/office/drawing/2014/main" id="{BC44D2D5-08C8-CF49-93E2-9EEAE8D4E2F3}"/>
              </a:ext>
            </a:extLst>
          </p:cNvPr>
          <p:cNvSpPr>
            <a:spLocks noGrp="1"/>
          </p:cNvSpPr>
          <p:nvPr>
            <p:ph type="body" sz="quarter" idx="19" hasCustomPrompt="1"/>
          </p:nvPr>
        </p:nvSpPr>
        <p:spPr>
          <a:xfrm>
            <a:off x="1016102" y="2679700"/>
            <a:ext cx="4769926" cy="2998788"/>
          </a:xfrm>
        </p:spPr>
        <p:txBody>
          <a:bodyPr/>
          <a:lstStyle>
            <a:lvl1pPr marL="228600" marR="0" indent="-228600" algn="l" defTabSz="914400" rtl="0" eaLnBrk="1" fontAlgn="auto" latinLnBrk="0" hangingPunct="1">
              <a:lnSpc>
                <a:spcPct val="100000"/>
              </a:lnSpc>
              <a:spcBef>
                <a:spcPts val="0"/>
              </a:spcBef>
              <a:spcAft>
                <a:spcPts val="600"/>
              </a:spcAft>
              <a:buClr>
                <a:srgbClr val="E86100"/>
              </a:buClr>
              <a:buSzTx/>
              <a:buFont typeface="Wingdings" pitchFamily="2" charset="2"/>
              <a:buChar char="§"/>
              <a:tabLst>
                <a:tab pos="222250" algn="l"/>
              </a:tabLst>
              <a:defRPr sz="1600"/>
            </a:lvl1pPr>
            <a:lvl2pPr>
              <a:buClr>
                <a:srgbClr val="0C2340"/>
              </a:buClr>
              <a:defRPr sz="1400"/>
            </a:lvl2pPr>
            <a:lvl3pPr>
              <a:buClr>
                <a:srgbClr val="0C2340"/>
              </a:buClr>
              <a:defRPr sz="1200">
                <a:solidFill>
                  <a:srgbClr val="63656A"/>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94B951B9-413F-E748-B8A8-3C296BD78D0B}"/>
              </a:ext>
            </a:extLst>
          </p:cNvPr>
          <p:cNvSpPr>
            <a:spLocks noGrp="1"/>
          </p:cNvSpPr>
          <p:nvPr>
            <p:ph type="sldNum" sz="quarter" idx="20"/>
          </p:nvPr>
        </p:nvSpPr>
        <p:spPr/>
        <p:txBody>
          <a:body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4AEE57CC-1897-CF47-AD81-D183691F30DC}"/>
              </a:ext>
            </a:extLst>
          </p:cNvPr>
          <p:cNvSpPr>
            <a:spLocks noGrp="1"/>
          </p:cNvSpPr>
          <p:nvPr>
            <p:ph type="ftr" sz="quarter" idx="21"/>
          </p:nvPr>
        </p:nvSpPr>
        <p:spPr/>
        <p:txBody>
          <a:bodyPr/>
          <a:lstStyle/>
          <a:p>
            <a:endParaRPr lang="en-US" dirty="0"/>
          </a:p>
        </p:txBody>
      </p:sp>
      <p:sp>
        <p:nvSpPr>
          <p:cNvPr id="13" name="Rectangle 12">
            <a:extLst>
              <a:ext uri="{FF2B5EF4-FFF2-40B4-BE49-F238E27FC236}">
                <a16:creationId xmlns:a16="http://schemas.microsoft.com/office/drawing/2014/main" id="{78F3F446-A21C-5447-B594-206B02D160DD}"/>
              </a:ext>
            </a:extLst>
          </p:cNvPr>
          <p:cNvSpPr/>
          <p:nvPr userDrawn="1"/>
        </p:nvSpPr>
        <p:spPr>
          <a:xfrm>
            <a:off x="6211236" y="1485900"/>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681BDDA7-41F6-9749-B8E9-F74653F151B6}"/>
              </a:ext>
            </a:extLst>
          </p:cNvPr>
          <p:cNvCxnSpPr/>
          <p:nvPr userDrawn="1"/>
        </p:nvCxnSpPr>
        <p:spPr>
          <a:xfrm>
            <a:off x="6517285" y="2402930"/>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B1F38381-8A43-DE46-9444-5F9332467A0A}"/>
              </a:ext>
            </a:extLst>
          </p:cNvPr>
          <p:cNvSpPr>
            <a:spLocks noGrp="1"/>
          </p:cNvSpPr>
          <p:nvPr>
            <p:ph type="body" sz="quarter" idx="22" hasCustomPrompt="1"/>
          </p:nvPr>
        </p:nvSpPr>
        <p:spPr>
          <a:xfrm>
            <a:off x="6416605" y="1684039"/>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21" name="Text Placeholder 3">
            <a:extLst>
              <a:ext uri="{FF2B5EF4-FFF2-40B4-BE49-F238E27FC236}">
                <a16:creationId xmlns:a16="http://schemas.microsoft.com/office/drawing/2014/main" id="{7CF655EF-7E0C-C54C-A06C-DEE798FBA4CD}"/>
              </a:ext>
            </a:extLst>
          </p:cNvPr>
          <p:cNvSpPr>
            <a:spLocks noGrp="1"/>
          </p:cNvSpPr>
          <p:nvPr>
            <p:ph type="body" sz="quarter" idx="23" hasCustomPrompt="1"/>
          </p:nvPr>
        </p:nvSpPr>
        <p:spPr>
          <a:xfrm>
            <a:off x="6416605" y="2668042"/>
            <a:ext cx="4769926" cy="2998788"/>
          </a:xfrm>
        </p:spPr>
        <p:txBody>
          <a:bodyPr/>
          <a:lstStyle>
            <a:lvl1pPr marL="228600" marR="0" indent="-228600" algn="l" defTabSz="914400" rtl="0" eaLnBrk="1" fontAlgn="auto" latinLnBrk="0" hangingPunct="1">
              <a:lnSpc>
                <a:spcPct val="100000"/>
              </a:lnSpc>
              <a:spcBef>
                <a:spcPts val="0"/>
              </a:spcBef>
              <a:spcAft>
                <a:spcPts val="600"/>
              </a:spcAft>
              <a:buClr>
                <a:srgbClr val="E86100"/>
              </a:buClr>
              <a:buSzTx/>
              <a:buFont typeface="Wingdings" pitchFamily="2" charset="2"/>
              <a:buChar char="§"/>
              <a:tabLst>
                <a:tab pos="222250" algn="l"/>
              </a:tabLst>
              <a:defRPr sz="1600"/>
            </a:lvl1pPr>
            <a:lvl2pPr>
              <a:buClr>
                <a:srgbClr val="0C2340"/>
              </a:buClr>
              <a:defRPr sz="1400"/>
            </a:lvl2pPr>
            <a:lvl3pPr>
              <a:buClr>
                <a:srgbClr val="0C2340"/>
              </a:buClr>
              <a:defRPr sz="1200">
                <a:solidFill>
                  <a:srgbClr val="63656A"/>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16A246F7-1E5D-19FE-71BF-1307690E6C3F}"/>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25813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3912">
          <p15:clr>
            <a:srgbClr val="FBAE40"/>
          </p15:clr>
        </p15:guide>
        <p15:guide id="3" pos="504">
          <p15:clr>
            <a:srgbClr val="FBAE40"/>
          </p15:clr>
        </p15:guide>
        <p15:guide id="4" pos="216">
          <p15:clr>
            <a:srgbClr val="FBAE40"/>
          </p15:clr>
        </p15:guide>
        <p15:guide id="5" pos="7464">
          <p15:clr>
            <a:srgbClr val="FBAE40"/>
          </p15:clr>
        </p15:guide>
        <p15:guide id="6" pos="7176">
          <p15:clr>
            <a:srgbClr val="FBAE40"/>
          </p15:clr>
        </p15:guide>
        <p15:guide id="7" orient="horz" pos="3888">
          <p15:clr>
            <a:srgbClr val="FBAE40"/>
          </p15:clr>
        </p15:guide>
        <p15:guide id="8" pos="3768">
          <p15:clr>
            <a:srgbClr val="FBAE40"/>
          </p15:clr>
        </p15:guide>
        <p15:guide id="9" orient="horz" pos="936">
          <p15:clr>
            <a:srgbClr val="FBAE40"/>
          </p15:clr>
        </p15:guide>
        <p15:guide id="10" orient="horz" pos="1224">
          <p15:clr>
            <a:srgbClr val="FBAE40"/>
          </p15:clr>
        </p15:guide>
        <p15:guide id="11" orient="horz" pos="4224">
          <p15:clr>
            <a:srgbClr val="FBAE40"/>
          </p15:clr>
        </p15:guide>
        <p15:guide id="12" orient="horz" pos="3672">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D677B-49B5-649A-6B4A-1C90DDD2817B}"/>
              </a:ext>
            </a:extLst>
          </p:cNvPr>
          <p:cNvSpPr>
            <a:spLocks noGrp="1"/>
          </p:cNvSpPr>
          <p:nvPr>
            <p:ph type="title" hasCustomPrompt="1"/>
          </p:nvPr>
        </p:nvSpPr>
        <p:spPr/>
        <p:txBody>
          <a:bodyPr/>
          <a:lstStyle/>
          <a:p>
            <a:r>
              <a:rPr lang="en-US" dirty="0"/>
              <a:t>TITLE — avenir NEXT LT PRO, DEMI, 28 PT, dark BLUE, caps</a:t>
            </a:r>
          </a:p>
        </p:txBody>
      </p:sp>
      <p:sp>
        <p:nvSpPr>
          <p:cNvPr id="27" name="Rectangle 26">
            <a:extLst>
              <a:ext uri="{FF2B5EF4-FFF2-40B4-BE49-F238E27FC236}">
                <a16:creationId xmlns:a16="http://schemas.microsoft.com/office/drawing/2014/main" id="{2109E868-B2EF-F261-F70C-C946C6FB45A1}"/>
              </a:ext>
            </a:extLst>
          </p:cNvPr>
          <p:cNvSpPr/>
          <p:nvPr userDrawn="1"/>
        </p:nvSpPr>
        <p:spPr>
          <a:xfrm>
            <a:off x="4262564"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9857914F-F564-C7C1-54B2-805BCF3FE5FA}"/>
              </a:ext>
            </a:extLst>
          </p:cNvPr>
          <p:cNvSpPr/>
          <p:nvPr userDrawn="1"/>
        </p:nvSpPr>
        <p:spPr>
          <a:xfrm>
            <a:off x="417341"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E8DD7A51-A8FE-04BB-DEA1-6C51AE046E12}"/>
              </a:ext>
            </a:extLst>
          </p:cNvPr>
          <p:cNvSpPr/>
          <p:nvPr userDrawn="1"/>
        </p:nvSpPr>
        <p:spPr>
          <a:xfrm>
            <a:off x="8118355"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290513EB-AC40-8CCE-D29C-DF6476B335FE}"/>
              </a:ext>
            </a:extLst>
          </p:cNvPr>
          <p:cNvCxnSpPr>
            <a:cxnSpLocks/>
          </p:cNvCxnSpPr>
          <p:nvPr userDrawn="1"/>
        </p:nvCxnSpPr>
        <p:spPr>
          <a:xfrm>
            <a:off x="615923"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308E7F6-1265-949F-7088-AA84FA101D81}"/>
              </a:ext>
            </a:extLst>
          </p:cNvPr>
          <p:cNvCxnSpPr>
            <a:cxnSpLocks/>
          </p:cNvCxnSpPr>
          <p:nvPr userDrawn="1"/>
        </p:nvCxnSpPr>
        <p:spPr>
          <a:xfrm>
            <a:off x="446114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71258EE-888D-7038-288B-9EBA670EE28D}"/>
              </a:ext>
            </a:extLst>
          </p:cNvPr>
          <p:cNvCxnSpPr>
            <a:cxnSpLocks/>
          </p:cNvCxnSpPr>
          <p:nvPr userDrawn="1"/>
        </p:nvCxnSpPr>
        <p:spPr>
          <a:xfrm>
            <a:off x="8316937"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4">
            <a:extLst>
              <a:ext uri="{FF2B5EF4-FFF2-40B4-BE49-F238E27FC236}">
                <a16:creationId xmlns:a16="http://schemas.microsoft.com/office/drawing/2014/main" id="{E184A46C-A5F6-134F-AEE3-CA81434EA7A3}"/>
              </a:ext>
            </a:extLst>
          </p:cNvPr>
          <p:cNvSpPr>
            <a:spLocks noGrp="1"/>
          </p:cNvSpPr>
          <p:nvPr>
            <p:ph type="body" sz="quarter" idx="27" hasCustomPrompt="1"/>
          </p:nvPr>
        </p:nvSpPr>
        <p:spPr>
          <a:xfrm>
            <a:off x="516632"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37" name="Text Placeholder 24">
            <a:extLst>
              <a:ext uri="{FF2B5EF4-FFF2-40B4-BE49-F238E27FC236}">
                <a16:creationId xmlns:a16="http://schemas.microsoft.com/office/drawing/2014/main" id="{A1A56CF7-DCC1-D8CA-19AD-B538129E81CC}"/>
              </a:ext>
            </a:extLst>
          </p:cNvPr>
          <p:cNvSpPr>
            <a:spLocks noGrp="1"/>
          </p:cNvSpPr>
          <p:nvPr>
            <p:ph type="body" sz="quarter" idx="28" hasCustomPrompt="1"/>
          </p:nvPr>
        </p:nvSpPr>
        <p:spPr>
          <a:xfrm>
            <a:off x="4372423"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38" name="Text Placeholder 24">
            <a:extLst>
              <a:ext uri="{FF2B5EF4-FFF2-40B4-BE49-F238E27FC236}">
                <a16:creationId xmlns:a16="http://schemas.microsoft.com/office/drawing/2014/main" id="{4F6FF271-7C91-28FA-F42A-79EC5616A179}"/>
              </a:ext>
            </a:extLst>
          </p:cNvPr>
          <p:cNvSpPr>
            <a:spLocks noGrp="1"/>
          </p:cNvSpPr>
          <p:nvPr>
            <p:ph type="body" sz="quarter" idx="29" hasCustomPrompt="1"/>
          </p:nvPr>
        </p:nvSpPr>
        <p:spPr>
          <a:xfrm>
            <a:off x="8217646"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39" name="Text Placeholder 3">
            <a:extLst>
              <a:ext uri="{FF2B5EF4-FFF2-40B4-BE49-F238E27FC236}">
                <a16:creationId xmlns:a16="http://schemas.microsoft.com/office/drawing/2014/main" id="{F8F0387D-621D-8E12-C735-9032E17AB710}"/>
              </a:ext>
            </a:extLst>
          </p:cNvPr>
          <p:cNvSpPr>
            <a:spLocks noGrp="1"/>
          </p:cNvSpPr>
          <p:nvPr>
            <p:ph type="body" sz="quarter" idx="30" hasCustomPrompt="1"/>
          </p:nvPr>
        </p:nvSpPr>
        <p:spPr>
          <a:xfrm>
            <a:off x="516632"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40" name="Text Placeholder 3">
            <a:extLst>
              <a:ext uri="{FF2B5EF4-FFF2-40B4-BE49-F238E27FC236}">
                <a16:creationId xmlns:a16="http://schemas.microsoft.com/office/drawing/2014/main" id="{E0C6D441-49DB-42E1-7008-D7205EF18750}"/>
              </a:ext>
            </a:extLst>
          </p:cNvPr>
          <p:cNvSpPr>
            <a:spLocks noGrp="1"/>
          </p:cNvSpPr>
          <p:nvPr>
            <p:ph type="body" sz="quarter" idx="31" hasCustomPrompt="1"/>
          </p:nvPr>
        </p:nvSpPr>
        <p:spPr>
          <a:xfrm>
            <a:off x="4372423"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41" name="Text Placeholder 3">
            <a:extLst>
              <a:ext uri="{FF2B5EF4-FFF2-40B4-BE49-F238E27FC236}">
                <a16:creationId xmlns:a16="http://schemas.microsoft.com/office/drawing/2014/main" id="{BBE82EE8-B6AB-F9B1-449C-57867409CCFE}"/>
              </a:ext>
            </a:extLst>
          </p:cNvPr>
          <p:cNvSpPr>
            <a:spLocks noGrp="1"/>
          </p:cNvSpPr>
          <p:nvPr>
            <p:ph type="body" sz="quarter" idx="32" hasCustomPrompt="1"/>
          </p:nvPr>
        </p:nvSpPr>
        <p:spPr>
          <a:xfrm>
            <a:off x="8217646"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5" name="Footer Placeholder 4">
            <a:extLst>
              <a:ext uri="{FF2B5EF4-FFF2-40B4-BE49-F238E27FC236}">
                <a16:creationId xmlns:a16="http://schemas.microsoft.com/office/drawing/2014/main" id="{64AF8623-4263-5AA8-87A9-29DE313B59EA}"/>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C08972B4-D144-9073-209C-29993DEDA8A2}"/>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7026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2">
          <p15:clr>
            <a:srgbClr val="FBAE40"/>
          </p15:clr>
        </p15:guide>
        <p15:guide id="2" pos="2520">
          <p15:clr>
            <a:srgbClr val="FBAE40"/>
          </p15:clr>
        </p15:guide>
        <p15:guide id="3" pos="216">
          <p15:clr>
            <a:srgbClr val="FBAE40"/>
          </p15:clr>
        </p15:guide>
        <p15:guide id="4" pos="7464">
          <p15:clr>
            <a:srgbClr val="FBAE40"/>
          </p15:clr>
        </p15:guide>
        <p15:guide id="5" orient="horz" pos="408">
          <p15:clr>
            <a:srgbClr val="FBAE40"/>
          </p15:clr>
        </p15:guide>
        <p15:guide id="6" orient="horz" pos="936">
          <p15:clr>
            <a:srgbClr val="FBAE40"/>
          </p15:clr>
        </p15:guide>
        <p15:guide id="7" pos="2688">
          <p15:clr>
            <a:srgbClr val="FBAE40"/>
          </p15:clr>
        </p15:guide>
        <p15:guide id="8" pos="4992">
          <p15:clr>
            <a:srgbClr val="FBAE40"/>
          </p15:clr>
        </p15:guide>
        <p15:guide id="9" pos="5160">
          <p15:clr>
            <a:srgbClr val="FBAE40"/>
          </p15:clr>
        </p15:guide>
        <p15:guide id="10" orient="horz" pos="1056">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 Sections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08C7F-DE7B-FC49-B9D3-2979EDF55648}"/>
              </a:ext>
            </a:extLst>
          </p:cNvPr>
          <p:cNvSpPr/>
          <p:nvPr userDrawn="1"/>
        </p:nvSpPr>
        <p:spPr>
          <a:xfrm>
            <a:off x="341753" y="1026059"/>
            <a:ext cx="5334000" cy="1639757"/>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340605" y="2781603"/>
            <a:ext cx="5336296" cy="1529142"/>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340605" y="4423214"/>
            <a:ext cx="5336296" cy="1758462"/>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82272" y="1194243"/>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82272" y="2937952"/>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82272" y="4607495"/>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1pPr>
              <a:buClr>
                <a:srgbClr val="E86100"/>
              </a:buClr>
              <a:defRPr/>
            </a:lvl1pPr>
            <a:lvl5pPr>
              <a:defRPr/>
            </a:lvl5pPr>
          </a:lstStyle>
          <a:p>
            <a:r>
              <a:rPr lang="en-US"/>
              <a:t>Click icon to add picture</a:t>
            </a:r>
            <a:endParaRPr lang="en-US" dirty="0"/>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82272" y="4988553"/>
            <a:ext cx="4946658" cy="1032539"/>
          </a:xfrm>
          <a:prstGeom prst="rect">
            <a:avLst/>
          </a:prstGeom>
        </p:spPr>
        <p:txBody>
          <a:bodyPr vert="horz" lIns="0" tIns="45720" rIns="91440" bIns="45720" rtlCol="0">
            <a:noAutofit/>
          </a:bodyPr>
          <a:lstStyle>
            <a:lvl1pPr>
              <a:spcAft>
                <a:spcPts val="600"/>
              </a:spcAft>
              <a:buClr>
                <a:srgbClr val="E87722"/>
              </a:buClr>
              <a:defRPr sz="1200"/>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dirty="0"/>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82272" y="3296846"/>
            <a:ext cx="4946658" cy="906877"/>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7722"/>
              </a:buClr>
              <a:buSzTx/>
              <a:buFont typeface="Wingdings" pitchFamily="2" charset="2"/>
              <a:buChar char="§"/>
              <a:tabLst/>
              <a:defRPr sz="1200"/>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dirty="0"/>
              <a:t>Content – Arial, 12 </a:t>
            </a:r>
            <a:r>
              <a:rPr lang="en-US" dirty="0" err="1"/>
              <a:t>pt</a:t>
            </a:r>
            <a:r>
              <a:rPr lang="en-US" dirty="0"/>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82272" y="1553138"/>
            <a:ext cx="4946658" cy="906877"/>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200"/>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dirty="0"/>
              <a:t>To change the photo and maintain size/shape, delete existing photo, click the picture icon in the center of the placeholder, locate/select a photo from your file options that appear, click Insert.  </a:t>
            </a:r>
          </a:p>
        </p:txBody>
      </p:sp>
      <p:sp>
        <p:nvSpPr>
          <p:cNvPr id="2" name="Title 1">
            <a:extLst>
              <a:ext uri="{FF2B5EF4-FFF2-40B4-BE49-F238E27FC236}">
                <a16:creationId xmlns:a16="http://schemas.microsoft.com/office/drawing/2014/main" id="{66FFF901-05BA-8A3E-891E-5FA2F599501B}"/>
              </a:ext>
            </a:extLst>
          </p:cNvPr>
          <p:cNvSpPr>
            <a:spLocks noGrp="1"/>
          </p:cNvSpPr>
          <p:nvPr>
            <p:ph type="title" hasCustomPrompt="1"/>
          </p:nvPr>
        </p:nvSpPr>
        <p:spPr/>
        <p:txBody>
          <a:bodyPr/>
          <a:lstStyle/>
          <a:p>
            <a:r>
              <a:rPr lang="en-US" dirty="0"/>
              <a:t>TITLE — avenir NEXT LT PRO, DEMI, 28 PT, dark BLUE, caps</a:t>
            </a:r>
          </a:p>
        </p:txBody>
      </p:sp>
      <p:sp>
        <p:nvSpPr>
          <p:cNvPr id="3" name="Footer Placeholder 4">
            <a:extLst>
              <a:ext uri="{FF2B5EF4-FFF2-40B4-BE49-F238E27FC236}">
                <a16:creationId xmlns:a16="http://schemas.microsoft.com/office/drawing/2014/main" id="{70C08F04-C2CD-4A5B-56E3-B08A0BD55FB1}"/>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4" name="Slide Number Placeholder 5">
            <a:extLst>
              <a:ext uri="{FF2B5EF4-FFF2-40B4-BE49-F238E27FC236}">
                <a16:creationId xmlns:a16="http://schemas.microsoft.com/office/drawing/2014/main" id="{2EAB1B03-47C8-C087-3231-E17E06D6ECED}"/>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416537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p15:clr>
            <a:srgbClr val="FBAE40"/>
          </p15:clr>
        </p15:guide>
        <p15:guide id="2" pos="7464">
          <p15:clr>
            <a:srgbClr val="FBAE40"/>
          </p15:clr>
        </p15:guide>
        <p15:guide id="3" pos="216">
          <p15:clr>
            <a:srgbClr val="FBAE40"/>
          </p15:clr>
        </p15:guide>
        <p15:guide id="5" orient="horz" pos="408">
          <p15:clr>
            <a:srgbClr val="FBAE40"/>
          </p15:clr>
        </p15:guide>
        <p15:guide id="6" pos="3576">
          <p15:clr>
            <a:srgbClr val="FBAE40"/>
          </p15:clr>
        </p15:guide>
        <p15:guide id="7" pos="3672">
          <p15:clr>
            <a:srgbClr val="FBAE40"/>
          </p15:clr>
        </p15:guide>
        <p15:guide id="8" orient="horz" pos="648">
          <p15:clr>
            <a:srgbClr val="FBAE40"/>
          </p15:clr>
        </p15:guide>
        <p15:guide id="9" orient="horz" pos="3888">
          <p15:clr>
            <a:srgbClr val="FBAE40"/>
          </p15:clr>
        </p15:guide>
        <p15:guide id="10" orient="horz" pos="1752">
          <p15:clr>
            <a:srgbClr val="FBAE40"/>
          </p15:clr>
        </p15:guide>
        <p15:guide id="11" orient="horz" pos="2712">
          <p15:clr>
            <a:srgbClr val="FBAE40"/>
          </p15:clr>
        </p15:guide>
        <p15:guide id="12" orient="horz" pos="2784">
          <p15:clr>
            <a:srgbClr val="FBAE40"/>
          </p15:clr>
        </p15:guide>
        <p15:guide id="14" orient="horz" pos="422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 Column + Icons_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6289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631717"/>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805438"/>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6289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8026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8026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805438"/>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802641"/>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802641"/>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6EBFADA-9ECE-88BC-AFF2-7546A760BD11}"/>
              </a:ext>
            </a:extLst>
          </p:cNvPr>
          <p:cNvSpPr>
            <a:spLocks noGrp="1"/>
          </p:cNvSpPr>
          <p:nvPr>
            <p:ph type="title" hasCustomPrompt="1"/>
          </p:nvPr>
        </p:nvSpPr>
        <p:spPr/>
        <p:txBody>
          <a:bodyPr/>
          <a:lstStyle/>
          <a:p>
            <a:r>
              <a:rPr lang="en-US" dirty="0"/>
              <a:t>TITLE — avenir NEXT LT PRO, DEMI, 28 PT, dark BLUE, caps</a:t>
            </a:r>
          </a:p>
        </p:txBody>
      </p:sp>
      <p:sp>
        <p:nvSpPr>
          <p:cNvPr id="5" name="Footer Placeholder 4">
            <a:extLst>
              <a:ext uri="{FF2B5EF4-FFF2-40B4-BE49-F238E27FC236}">
                <a16:creationId xmlns:a16="http://schemas.microsoft.com/office/drawing/2014/main" id="{1A967034-F5F3-BFFB-769E-A83283FFB916}"/>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3C9BFE55-A29D-AA51-BC10-7EE8372A07FD}"/>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19205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720">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C624CE7-CCFF-5FCC-5D9F-92FD67092DF7}"/>
              </a:ext>
            </a:extLst>
          </p:cNvPr>
          <p:cNvSpPr>
            <a:spLocks noGrp="1"/>
          </p:cNvSpPr>
          <p:nvPr>
            <p:ph type="dt" sz="half" idx="10"/>
          </p:nvPr>
        </p:nvSpPr>
        <p:spPr/>
        <p:txBody>
          <a:bodyPr/>
          <a:lstStyle>
            <a:lvl1pPr>
              <a:defRPr/>
            </a:lvl1pPr>
          </a:lstStyle>
          <a:p>
            <a:pPr>
              <a:defRPr/>
            </a:pPr>
            <a:fld id="{54B94DFB-7810-C642-B2F9-23482A44BC3D}" type="datetimeFigureOut">
              <a:rPr lang="en-US"/>
              <a:pPr>
                <a:defRPr/>
              </a:pPr>
              <a:t>2/18/2026</a:t>
            </a:fld>
            <a:endParaRPr lang="en-US"/>
          </a:p>
        </p:txBody>
      </p:sp>
      <p:sp>
        <p:nvSpPr>
          <p:cNvPr id="6" name="Footer Placeholder 4">
            <a:extLst>
              <a:ext uri="{FF2B5EF4-FFF2-40B4-BE49-F238E27FC236}">
                <a16:creationId xmlns:a16="http://schemas.microsoft.com/office/drawing/2014/main" id="{62ACD03E-7323-96E6-81C9-9ADF7042549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51681DE-6681-5328-CBE9-E703D72F8DD4}"/>
              </a:ext>
            </a:extLst>
          </p:cNvPr>
          <p:cNvSpPr>
            <a:spLocks noGrp="1"/>
          </p:cNvSpPr>
          <p:nvPr>
            <p:ph type="sldNum" sz="quarter" idx="12"/>
          </p:nvPr>
        </p:nvSpPr>
        <p:spPr/>
        <p:txBody>
          <a:bodyPr/>
          <a:lstStyle>
            <a:lvl1pPr>
              <a:defRPr/>
            </a:lvl1pPr>
          </a:lstStyle>
          <a:p>
            <a:pPr>
              <a:defRPr/>
            </a:pPr>
            <a:fld id="{494AE5CA-A205-B849-9C8E-3D3D0607FA5D}" type="slidenum">
              <a:rPr lang="en-US"/>
              <a:pPr>
                <a:defRPr/>
              </a:pPr>
              <a:t>‹#›</a:t>
            </a:fld>
            <a:endParaRPr lang="en-US"/>
          </a:p>
        </p:txBody>
      </p:sp>
    </p:spTree>
    <p:extLst>
      <p:ext uri="{BB962C8B-B14F-4D97-AF65-F5344CB8AC3E}">
        <p14:creationId xmlns:p14="http://schemas.microsoft.com/office/powerpoint/2010/main" val="354678331"/>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 Columns + Icons_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6289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631717"/>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805438"/>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6289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8026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8026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805438"/>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8026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8026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375E40D3-F6D6-F44B-B312-C8C3C219C114}"/>
              </a:ext>
            </a:extLst>
          </p:cNvPr>
          <p:cNvSpPr>
            <a:spLocks noGrp="1"/>
          </p:cNvSpPr>
          <p:nvPr>
            <p:ph type="sldNum" sz="quarter" idx="23"/>
          </p:nvPr>
        </p:nvSpPr>
        <p:spPr/>
        <p:txBody>
          <a:bodyPr/>
          <a:lstStyle/>
          <a:p>
            <a:fld id="{9564885F-477D-A14D-B2C1-5ECAF755F313}" type="slidenum">
              <a:rPr lang="en-US" smtClean="0"/>
              <a:pPr/>
              <a:t>‹#›</a:t>
            </a:fld>
            <a:endParaRPr lang="en-US" spc="400" dirty="0"/>
          </a:p>
        </p:txBody>
      </p:sp>
      <p:sp>
        <p:nvSpPr>
          <p:cNvPr id="4" name="Footer Placeholder 3">
            <a:extLst>
              <a:ext uri="{FF2B5EF4-FFF2-40B4-BE49-F238E27FC236}">
                <a16:creationId xmlns:a16="http://schemas.microsoft.com/office/drawing/2014/main" id="{7CF0AE1D-97AE-0F48-B316-23990F7DBAC6}"/>
              </a:ext>
            </a:extLst>
          </p:cNvPr>
          <p:cNvSpPr>
            <a:spLocks noGrp="1"/>
          </p:cNvSpPr>
          <p:nvPr>
            <p:ph type="ftr" sz="quarter" idx="24"/>
          </p:nvPr>
        </p:nvSpPr>
        <p:spPr/>
        <p:txBody>
          <a:bodyPr/>
          <a:lstStyle/>
          <a:p>
            <a:endParaRPr lang="en-US" dirty="0"/>
          </a:p>
        </p:txBody>
      </p:sp>
      <p:sp>
        <p:nvSpPr>
          <p:cNvPr id="2" name="Title 1">
            <a:extLst>
              <a:ext uri="{FF2B5EF4-FFF2-40B4-BE49-F238E27FC236}">
                <a16:creationId xmlns:a16="http://schemas.microsoft.com/office/drawing/2014/main" id="{44416E4B-D6CA-6A8E-DBF0-B92A06B40D52}"/>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117272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720">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485900" y="1349036"/>
            <a:ext cx="9182100" cy="2244356"/>
          </a:xfrm>
        </p:spPr>
        <p:txBody>
          <a:bodyPr anchor="b">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4800" b="1" i="1">
                <a:solidFill>
                  <a:schemeClr val="bg1"/>
                </a:solidFill>
                <a:latin typeface="Avenir Next LT Pro Demi" panose="020B0504020202020204" pitchFamily="34" charset="77"/>
                <a:cs typeface="Arial" panose="020B0604020202020204" pitchFamily="34" charset="0"/>
              </a:defRPr>
            </a:lvl1pPr>
            <a:lvl2pPr>
              <a:defRPr/>
            </a:lvl2pPr>
            <a:lvl3pPr marL="9144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5pPr>
          </a:lstStyle>
          <a:p>
            <a:r>
              <a:rPr lang="en-US" i="1" dirty="0"/>
              <a:t>Quote text — Avenir Next LT Pro, Demi Italic, 48 </a:t>
            </a:r>
            <a:r>
              <a:rPr lang="en-US" i="1" dirty="0" err="1"/>
              <a:t>pt</a:t>
            </a:r>
            <a:r>
              <a:rPr lang="en-US" i="1" dirty="0"/>
              <a:t>, dark blue, sentence case.</a:t>
            </a:r>
          </a:p>
        </p:txBody>
      </p:sp>
      <p:sp>
        <p:nvSpPr>
          <p:cNvPr id="12" name="Content Placeholder 2">
            <a:extLst>
              <a:ext uri="{FF2B5EF4-FFF2-40B4-BE49-F238E27FC236}">
                <a16:creationId xmlns:a16="http://schemas.microsoft.com/office/drawing/2014/main" id="{741E1D58-DDCE-FE4F-B7B5-C762A613D1AD}"/>
              </a:ext>
            </a:extLst>
          </p:cNvPr>
          <p:cNvSpPr>
            <a:spLocks noGrp="1"/>
          </p:cNvSpPr>
          <p:nvPr>
            <p:ph idx="13" hasCustomPrompt="1"/>
          </p:nvPr>
        </p:nvSpPr>
        <p:spPr>
          <a:xfrm>
            <a:off x="1485900" y="3833561"/>
            <a:ext cx="9182100" cy="489930"/>
          </a:xfrm>
        </p:spPr>
        <p:txBody>
          <a:bodyPr anchor="t">
            <a:noAutofit/>
          </a:bodyPr>
          <a:lstStyle>
            <a:lvl1pPr marL="0" indent="0" algn="r">
              <a:buNone/>
              <a:defRPr sz="2400">
                <a:solidFill>
                  <a:schemeClr val="accent2"/>
                </a:solidFill>
              </a:defRPr>
            </a:lvl1pPr>
            <a:lvl2pPr>
              <a:defRPr/>
            </a:lvl2pPr>
            <a:lvl3pPr marL="9144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5pPr>
          </a:lstStyle>
          <a:p>
            <a:r>
              <a:rPr lang="en-US" dirty="0"/>
              <a:t>Author — </a:t>
            </a:r>
            <a:r>
              <a:rPr lang="en-US" sz="2400" dirty="0"/>
              <a:t>Avenir Next LT Pro, Regular, 24 </a:t>
            </a:r>
            <a:r>
              <a:rPr lang="en-US" sz="2400" dirty="0" err="1"/>
              <a:t>pt</a:t>
            </a:r>
            <a:r>
              <a:rPr lang="en-US" sz="2400" dirty="0"/>
              <a:t>, Orange, Title Case</a:t>
            </a:r>
          </a:p>
        </p:txBody>
      </p:sp>
      <p:sp>
        <p:nvSpPr>
          <p:cNvPr id="5" name="Footer Placeholder 4">
            <a:extLst>
              <a:ext uri="{FF2B5EF4-FFF2-40B4-BE49-F238E27FC236}">
                <a16:creationId xmlns:a16="http://schemas.microsoft.com/office/drawing/2014/main" id="{92CA122D-94E2-303B-2130-BA13E870F5E6}"/>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4BEF5716-1F6D-F148-3B41-2BF1984EB550}"/>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86277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p15:clr>
            <a:srgbClr val="FBAE40"/>
          </p15:clr>
        </p15:guide>
        <p15:guide id="4" pos="7464">
          <p15:clr>
            <a:srgbClr val="FBAE40"/>
          </p15:clr>
        </p15:guide>
        <p15:guide id="5" pos="6720">
          <p15:clr>
            <a:srgbClr val="FBAE40"/>
          </p15:clr>
        </p15:guide>
        <p15:guide id="6" pos="936">
          <p15:clr>
            <a:srgbClr val="FBAE40"/>
          </p15:clr>
        </p15:guide>
        <p15:guide id="7" orient="horz" pos="4224">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Informal Vertica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0B2E10-7198-50D5-2AA5-93662E9B65E4}"/>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pic>
        <p:nvPicPr>
          <p:cNvPr id="3" name="Picture 2" descr="Logo&#10;&#10;Description automatically generated">
            <a:extLst>
              <a:ext uri="{FF2B5EF4-FFF2-40B4-BE49-F238E27FC236}">
                <a16:creationId xmlns:a16="http://schemas.microsoft.com/office/drawing/2014/main" id="{41578272-D0BC-3608-B333-166A7220BDC4}"/>
              </a:ext>
            </a:extLst>
          </p:cNvPr>
          <p:cNvPicPr>
            <a:picLocks noChangeAspect="1"/>
          </p:cNvPicPr>
          <p:nvPr userDrawn="1"/>
        </p:nvPicPr>
        <p:blipFill>
          <a:blip r:embed="rId4"/>
          <a:stretch>
            <a:fillRect/>
          </a:stretch>
        </p:blipFill>
        <p:spPr>
          <a:xfrm>
            <a:off x="5065806" y="2053170"/>
            <a:ext cx="2060389" cy="1375830"/>
          </a:xfrm>
          <a:prstGeom prst="rect">
            <a:avLst/>
          </a:prstGeom>
        </p:spPr>
      </p:pic>
    </p:spTree>
    <p:extLst>
      <p:ext uri="{BB962C8B-B14F-4D97-AF65-F5344CB8AC3E}">
        <p14:creationId xmlns:p14="http://schemas.microsoft.com/office/powerpoint/2010/main" val="222065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216">
          <p15:clr>
            <a:srgbClr val="FBAE40"/>
          </p15:clr>
        </p15:guide>
        <p15:guide id="4" pos="7464">
          <p15:clr>
            <a:srgbClr val="FBAE40"/>
          </p15:clr>
        </p15:guide>
        <p15:guide id="5" orient="horz" pos="4224">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blank" preserve="1">
  <p:cSld name="Full Vertica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E155C2-4379-2A11-0BD8-7426CFF3EF8F}"/>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pic>
        <p:nvPicPr>
          <p:cNvPr id="5" name="Picture 4" descr="Logo&#10;&#10;Description automatically generated">
            <a:extLst>
              <a:ext uri="{FF2B5EF4-FFF2-40B4-BE49-F238E27FC236}">
                <a16:creationId xmlns:a16="http://schemas.microsoft.com/office/drawing/2014/main" id="{DB347DCB-34EA-F5EC-8802-6B556CE4DD30}"/>
              </a:ext>
            </a:extLst>
          </p:cNvPr>
          <p:cNvPicPr>
            <a:picLocks noChangeAspect="1"/>
          </p:cNvPicPr>
          <p:nvPr userDrawn="1"/>
        </p:nvPicPr>
        <p:blipFill>
          <a:blip r:embed="rId4"/>
          <a:stretch>
            <a:fillRect/>
          </a:stretch>
        </p:blipFill>
        <p:spPr>
          <a:xfrm>
            <a:off x="5069822" y="2052060"/>
            <a:ext cx="2056374" cy="1631615"/>
          </a:xfrm>
          <a:prstGeom prst="rect">
            <a:avLst/>
          </a:prstGeom>
        </p:spPr>
      </p:pic>
    </p:spTree>
    <p:extLst>
      <p:ext uri="{BB962C8B-B14F-4D97-AF65-F5344CB8AC3E}">
        <p14:creationId xmlns:p14="http://schemas.microsoft.com/office/powerpoint/2010/main" val="351973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216">
          <p15:clr>
            <a:srgbClr val="FBAE40"/>
          </p15:clr>
        </p15:guide>
        <p15:guide id="4" pos="7464">
          <p15:clr>
            <a:srgbClr val="FBAE40"/>
          </p15:clr>
        </p15:guide>
        <p15:guide id="5" orient="horz" pos="4224">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blank" preserve="1">
  <p:cSld name="Image Background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A8665F-5F8B-E496-5A58-AA0A9793070A}"/>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spTree>
    <p:extLst>
      <p:ext uri="{BB962C8B-B14F-4D97-AF65-F5344CB8AC3E}">
        <p14:creationId xmlns:p14="http://schemas.microsoft.com/office/powerpoint/2010/main" val="50846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216">
          <p15:clr>
            <a:srgbClr val="FBAE40"/>
          </p15:clr>
        </p15:guide>
        <p15:guide id="4" pos="7464">
          <p15:clr>
            <a:srgbClr val="FBAE40"/>
          </p15:clr>
        </p15:guide>
        <p15:guide id="5" orient="horz" pos="422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le + Content + Corner Graphic">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7D9781-1CE4-FD50-9B69-D325BA5C5C1C}"/>
              </a:ext>
            </a:extLst>
          </p:cNvPr>
          <p:cNvSpPr>
            <a:spLocks noGrp="1"/>
          </p:cNvSpPr>
          <p:nvPr>
            <p:ph idx="1" hasCustomPrompt="1"/>
          </p:nvPr>
        </p:nvSpPr>
        <p:spPr>
          <a:xfrm>
            <a:off x="417340" y="1316645"/>
            <a:ext cx="11361867" cy="4811871"/>
          </a:xfrm>
          <a:prstGeom prst="rect">
            <a:avLst/>
          </a:prstGeom>
        </p:spPr>
        <p:txBody>
          <a:bodyPr vert="horz" lIns="91440" tIns="45720" rIns="91440" bIns="45720" rtlCol="0">
            <a:noAutofit/>
          </a:bodyPr>
          <a:lstStyle>
            <a:lvl3pPr marL="1143000" indent="-228600">
              <a:buFont typeface="Arial" panose="020B0604020202020204" pitchFamily="34" charset="0"/>
              <a:buChar char="•"/>
              <a:defRPr/>
            </a:lvl3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a:p>
            <a:pPr lvl="2"/>
            <a:endParaRPr lang="en-US" dirty="0"/>
          </a:p>
        </p:txBody>
      </p:sp>
      <p:pic>
        <p:nvPicPr>
          <p:cNvPr id="2" name="Picture 1" descr="A picture containing shape&#10;&#10;Description automatically generated">
            <a:extLst>
              <a:ext uri="{FF2B5EF4-FFF2-40B4-BE49-F238E27FC236}">
                <a16:creationId xmlns:a16="http://schemas.microsoft.com/office/drawing/2014/main" id="{57A71E21-4AE2-CF88-7F58-B7751346D097}"/>
              </a:ext>
            </a:extLst>
          </p:cNvPr>
          <p:cNvPicPr>
            <a:picLocks noChangeAspect="1"/>
          </p:cNvPicPr>
          <p:nvPr userDrawn="1"/>
        </p:nvPicPr>
        <p:blipFill rotWithShape="1">
          <a:blip r:embed="rId2">
            <a:alphaModFix/>
          </a:blip>
          <a:srcRect l="75049" t="22411"/>
          <a:stretch/>
        </p:blipFill>
        <p:spPr>
          <a:xfrm>
            <a:off x="9150396" y="1537588"/>
            <a:ext cx="3041604" cy="5320412"/>
          </a:xfrm>
          <a:prstGeom prst="rect">
            <a:avLst/>
          </a:prstGeom>
        </p:spPr>
      </p:pic>
      <p:sp>
        <p:nvSpPr>
          <p:cNvPr id="6" name="Title 5">
            <a:extLst>
              <a:ext uri="{FF2B5EF4-FFF2-40B4-BE49-F238E27FC236}">
                <a16:creationId xmlns:a16="http://schemas.microsoft.com/office/drawing/2014/main" id="{737B019D-09F3-0F11-E18F-0907142759A5}"/>
              </a:ext>
            </a:extLst>
          </p:cNvPr>
          <p:cNvSpPr>
            <a:spLocks noGrp="1"/>
          </p:cNvSpPr>
          <p:nvPr>
            <p:ph type="title" hasCustomPrompt="1"/>
          </p:nvPr>
        </p:nvSpPr>
        <p:spPr/>
        <p:txBody>
          <a:bodyPr/>
          <a:lstStyle/>
          <a:p>
            <a:r>
              <a:rPr lang="en-US" dirty="0"/>
              <a:t>TITLE — avenir NEXT LT PRO, DEMI, 28 PT, DARK BLUE, caps</a:t>
            </a:r>
          </a:p>
        </p:txBody>
      </p:sp>
      <p:sp>
        <p:nvSpPr>
          <p:cNvPr id="8" name="Footer Placeholder 7">
            <a:extLst>
              <a:ext uri="{FF2B5EF4-FFF2-40B4-BE49-F238E27FC236}">
                <a16:creationId xmlns:a16="http://schemas.microsoft.com/office/drawing/2014/main" id="{ACDC8089-B67C-F3C5-2637-F2ECBA7FE7D1}"/>
              </a:ext>
            </a:extLst>
          </p:cNvPr>
          <p:cNvSpPr>
            <a:spLocks noGrp="1"/>
          </p:cNvSpPr>
          <p:nvPr>
            <p:ph type="ftr" sz="quarter" idx="10"/>
          </p:nvPr>
        </p:nvSpPr>
        <p:spPr/>
        <p:txBody>
          <a:bodyPr/>
          <a:lstStyle/>
          <a:p>
            <a:endParaRPr lang="en-US" dirty="0"/>
          </a:p>
        </p:txBody>
      </p:sp>
      <p:sp>
        <p:nvSpPr>
          <p:cNvPr id="9" name="Slide Number Placeholder 8">
            <a:extLst>
              <a:ext uri="{FF2B5EF4-FFF2-40B4-BE49-F238E27FC236}">
                <a16:creationId xmlns:a16="http://schemas.microsoft.com/office/drawing/2014/main" id="{7854B60C-0290-782A-8B86-B9F2CA7122F5}"/>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spTree>
    <p:extLst>
      <p:ext uri="{BB962C8B-B14F-4D97-AF65-F5344CB8AC3E}">
        <p14:creationId xmlns:p14="http://schemas.microsoft.com/office/powerpoint/2010/main" val="43427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 name="Content Placeholder 2"/>
          <p:cNvSpPr>
            <a:spLocks noGrp="1"/>
          </p:cNvSpPr>
          <p:nvPr>
            <p:ph idx="1" hasCustomPrompt="1"/>
          </p:nvPr>
        </p:nvSpPr>
        <p:spPr/>
        <p:txBody>
          <a:bodyPr/>
          <a:lstStyle>
            <a:lvl1pPr>
              <a:defRPr>
                <a:solidFill>
                  <a:srgbClr val="404040"/>
                </a:solidFill>
              </a:defRPr>
            </a:lvl1pPr>
            <a:lvl2pPr>
              <a:defRPr>
                <a:solidFill>
                  <a:srgbClr val="404040"/>
                </a:solidFill>
              </a:defRPr>
            </a:lvl2pPr>
            <a:lvl3pPr>
              <a:defRPr>
                <a:solidFill>
                  <a:srgbClr val="404040"/>
                </a:solidFill>
              </a:defRPr>
            </a:lvl3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5" name="Footer Placeholder 4"/>
          <p:cNvSpPr>
            <a:spLocks noGrp="1"/>
          </p:cNvSpPr>
          <p:nvPr>
            <p:ph type="ftr" sz="quarter" idx="11"/>
          </p:nvPr>
        </p:nvSpPr>
        <p:spPr>
          <a:xfrm>
            <a:off x="753446" y="6459579"/>
            <a:ext cx="7617506" cy="385538"/>
          </a:xfrm>
          <a:prstGeom prst="rect">
            <a:avLst/>
          </a:prstGeom>
        </p:spPr>
        <p:txBody>
          <a:bodyPr/>
          <a:lstStyle>
            <a:lvl1pPr>
              <a:defRPr>
                <a:solidFill>
                  <a:srgbClr val="999999"/>
                </a:solidFill>
              </a:defRPr>
            </a:lvl1p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lvl1pPr>
              <a:defRPr>
                <a:solidFill>
                  <a:srgbClr val="999999"/>
                </a:solidFill>
              </a:defRPr>
            </a:lvl1pPr>
          </a:lstStyle>
          <a:p>
            <a:fld id="{5A640DB1-243D-164F-BD31-C408540BA241}" type="slidenum">
              <a:rPr lang="en-US" smtClean="0"/>
              <a:pPr/>
              <a:t>‹#›</a:t>
            </a:fld>
            <a:endParaRPr lang="en-US" dirty="0"/>
          </a:p>
        </p:txBody>
      </p:sp>
      <p:sp>
        <p:nvSpPr>
          <p:cNvPr id="7" name="Title 6">
            <a:extLst>
              <a:ext uri="{FF2B5EF4-FFF2-40B4-BE49-F238E27FC236}">
                <a16:creationId xmlns:a16="http://schemas.microsoft.com/office/drawing/2014/main" id="{A2207C00-1FEC-4A68-337F-9052F6A4B1FA}"/>
              </a:ext>
            </a:extLst>
          </p:cNvPr>
          <p:cNvSpPr>
            <a:spLocks noGrp="1"/>
          </p:cNvSpPr>
          <p:nvPr>
            <p:ph type="title" hasCustomPrompt="1"/>
          </p:nvPr>
        </p:nvSpPr>
        <p:spPr/>
        <p:txBody>
          <a:bodyPr/>
          <a:lstStyle>
            <a:lvl1pPr>
              <a:defRPr>
                <a:solidFill>
                  <a:schemeClr val="bg1"/>
                </a:solidFill>
              </a:defRPr>
            </a:lvl1pPr>
          </a:lstStyle>
          <a:p>
            <a:r>
              <a:rPr lang="en-US" dirty="0"/>
              <a:t>TITLE — avenir NEXT LT PRO, DEMI, 28 PT, DARK BLUE, caps</a:t>
            </a:r>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13127238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8 Bucket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dirty="0"/>
          </a:p>
        </p:txBody>
      </p:sp>
      <p:sp>
        <p:nvSpPr>
          <p:cNvPr id="7" name="Title 6">
            <a:extLst>
              <a:ext uri="{FF2B5EF4-FFF2-40B4-BE49-F238E27FC236}">
                <a16:creationId xmlns:a16="http://schemas.microsoft.com/office/drawing/2014/main" id="{A2207C00-1FEC-4A68-337F-9052F6A4B1FA}"/>
              </a:ext>
            </a:extLst>
          </p:cNvPr>
          <p:cNvSpPr>
            <a:spLocks noGrp="1"/>
          </p:cNvSpPr>
          <p:nvPr>
            <p:ph type="title" hasCustomPrompt="1"/>
          </p:nvPr>
        </p:nvSpPr>
        <p:spPr/>
        <p:txBody>
          <a:bodyPr/>
          <a:lstStyle/>
          <a:p>
            <a:r>
              <a:rPr lang="en-US" dirty="0"/>
              <a:t>TITLE — avenir NEXT LT PRO, DEMI, 28 PT, DARK BLUE, caps</a:t>
            </a:r>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
        <p:nvSpPr>
          <p:cNvPr id="25" name="Content Placeholder 24">
            <a:extLst>
              <a:ext uri="{FF2B5EF4-FFF2-40B4-BE49-F238E27FC236}">
                <a16:creationId xmlns:a16="http://schemas.microsoft.com/office/drawing/2014/main" id="{FC062BB8-023A-081D-CE57-2A17EBEB05FC}"/>
              </a:ext>
            </a:extLst>
          </p:cNvPr>
          <p:cNvSpPr>
            <a:spLocks noGrp="1"/>
          </p:cNvSpPr>
          <p:nvPr>
            <p:ph sz="quarter" idx="13" hasCustomPrompt="1"/>
          </p:nvPr>
        </p:nvSpPr>
        <p:spPr>
          <a:xfrm>
            <a:off x="714374" y="1968527"/>
            <a:ext cx="2528845"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26" name="Content Placeholder 24">
            <a:extLst>
              <a:ext uri="{FF2B5EF4-FFF2-40B4-BE49-F238E27FC236}">
                <a16:creationId xmlns:a16="http://schemas.microsoft.com/office/drawing/2014/main" id="{49249564-E340-1DC7-2A78-608F5533642B}"/>
              </a:ext>
            </a:extLst>
          </p:cNvPr>
          <p:cNvSpPr>
            <a:spLocks noGrp="1"/>
          </p:cNvSpPr>
          <p:nvPr>
            <p:ph sz="quarter" idx="14" hasCustomPrompt="1"/>
          </p:nvPr>
        </p:nvSpPr>
        <p:spPr>
          <a:xfrm>
            <a:off x="6199709" y="1968527"/>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27" name="Content Placeholder 24">
            <a:extLst>
              <a:ext uri="{FF2B5EF4-FFF2-40B4-BE49-F238E27FC236}">
                <a16:creationId xmlns:a16="http://schemas.microsoft.com/office/drawing/2014/main" id="{5844A590-D5FA-3121-ED08-B93CF36DE064}"/>
              </a:ext>
            </a:extLst>
          </p:cNvPr>
          <p:cNvSpPr>
            <a:spLocks noGrp="1"/>
          </p:cNvSpPr>
          <p:nvPr>
            <p:ph sz="quarter" idx="15" hasCustomPrompt="1"/>
          </p:nvPr>
        </p:nvSpPr>
        <p:spPr>
          <a:xfrm>
            <a:off x="3457043"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28" name="Content Placeholder 24">
            <a:extLst>
              <a:ext uri="{FF2B5EF4-FFF2-40B4-BE49-F238E27FC236}">
                <a16:creationId xmlns:a16="http://schemas.microsoft.com/office/drawing/2014/main" id="{1FC2C082-C8FE-C9B8-70FB-27E6E31C0D43}"/>
              </a:ext>
            </a:extLst>
          </p:cNvPr>
          <p:cNvSpPr>
            <a:spLocks noGrp="1"/>
          </p:cNvSpPr>
          <p:nvPr>
            <p:ph sz="quarter" idx="16" hasCustomPrompt="1"/>
          </p:nvPr>
        </p:nvSpPr>
        <p:spPr>
          <a:xfrm>
            <a:off x="8948777" y="4067849"/>
            <a:ext cx="2528843"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5" name="Content Placeholder 24">
            <a:extLst>
              <a:ext uri="{FF2B5EF4-FFF2-40B4-BE49-F238E27FC236}">
                <a16:creationId xmlns:a16="http://schemas.microsoft.com/office/drawing/2014/main" id="{C36B5D71-82B5-F956-04BE-8C3DCFE24D6D}"/>
              </a:ext>
            </a:extLst>
          </p:cNvPr>
          <p:cNvSpPr>
            <a:spLocks noGrp="1"/>
          </p:cNvSpPr>
          <p:nvPr>
            <p:ph sz="quarter" idx="17" hasCustomPrompt="1"/>
          </p:nvPr>
        </p:nvSpPr>
        <p:spPr>
          <a:xfrm>
            <a:off x="8948777" y="1968527"/>
            <a:ext cx="2528843"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6" name="Content Placeholder 24">
            <a:extLst>
              <a:ext uri="{FF2B5EF4-FFF2-40B4-BE49-F238E27FC236}">
                <a16:creationId xmlns:a16="http://schemas.microsoft.com/office/drawing/2014/main" id="{2AA4B72F-E957-ECE7-C4A8-A4B7664394EA}"/>
              </a:ext>
            </a:extLst>
          </p:cNvPr>
          <p:cNvSpPr>
            <a:spLocks noGrp="1"/>
          </p:cNvSpPr>
          <p:nvPr>
            <p:ph sz="quarter" idx="18" hasCustomPrompt="1"/>
          </p:nvPr>
        </p:nvSpPr>
        <p:spPr>
          <a:xfrm>
            <a:off x="3457043" y="1968527"/>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7" name="Content Placeholder 24">
            <a:extLst>
              <a:ext uri="{FF2B5EF4-FFF2-40B4-BE49-F238E27FC236}">
                <a16:creationId xmlns:a16="http://schemas.microsoft.com/office/drawing/2014/main" id="{A60BC61B-3C72-74CE-B32F-6F3AB0D2C372}"/>
              </a:ext>
            </a:extLst>
          </p:cNvPr>
          <p:cNvSpPr>
            <a:spLocks noGrp="1"/>
          </p:cNvSpPr>
          <p:nvPr>
            <p:ph sz="quarter" idx="19" hasCustomPrompt="1"/>
          </p:nvPr>
        </p:nvSpPr>
        <p:spPr>
          <a:xfrm>
            <a:off x="714375"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8" name="Content Placeholder 24">
            <a:extLst>
              <a:ext uri="{FF2B5EF4-FFF2-40B4-BE49-F238E27FC236}">
                <a16:creationId xmlns:a16="http://schemas.microsoft.com/office/drawing/2014/main" id="{C8668597-37D1-9224-1213-DB8E9D2BDDBC}"/>
              </a:ext>
            </a:extLst>
          </p:cNvPr>
          <p:cNvSpPr>
            <a:spLocks noGrp="1"/>
          </p:cNvSpPr>
          <p:nvPr>
            <p:ph sz="quarter" idx="20" hasCustomPrompt="1"/>
          </p:nvPr>
        </p:nvSpPr>
        <p:spPr>
          <a:xfrm>
            <a:off x="6199709"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Tree>
    <p:extLst>
      <p:ext uri="{BB962C8B-B14F-4D97-AF65-F5344CB8AC3E}">
        <p14:creationId xmlns:p14="http://schemas.microsoft.com/office/powerpoint/2010/main" val="4217796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mage +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2" name="Picture Placeholder 11">
            <a:extLst>
              <a:ext uri="{FF2B5EF4-FFF2-40B4-BE49-F238E27FC236}">
                <a16:creationId xmlns:a16="http://schemas.microsoft.com/office/drawing/2014/main" id="{658EC727-29A9-99CD-7145-556BC96EDCD6}"/>
              </a:ext>
            </a:extLst>
          </p:cNvPr>
          <p:cNvSpPr>
            <a:spLocks noGrp="1"/>
          </p:cNvSpPr>
          <p:nvPr>
            <p:ph type="pic" sz="quarter" idx="13"/>
          </p:nvPr>
        </p:nvSpPr>
        <p:spPr>
          <a:xfrm>
            <a:off x="364109" y="1451799"/>
            <a:ext cx="5493766" cy="4619391"/>
          </a:xfrm>
        </p:spPr>
        <p:txBody>
          <a:bodyPr/>
          <a:lstStyle/>
          <a:p>
            <a:endParaRPr lang="en-US"/>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dirty="0"/>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
        <p:nvSpPr>
          <p:cNvPr id="2" name="TextBox 1">
            <a:extLst>
              <a:ext uri="{FF2B5EF4-FFF2-40B4-BE49-F238E27FC236}">
                <a16:creationId xmlns:a16="http://schemas.microsoft.com/office/drawing/2014/main" id="{AFBAA0B7-7990-3A9A-4269-A0BCB807AC78}"/>
              </a:ext>
            </a:extLst>
          </p:cNvPr>
          <p:cNvSpPr txBox="1"/>
          <p:nvPr userDrawn="1"/>
        </p:nvSpPr>
        <p:spPr>
          <a:xfrm>
            <a:off x="6096000" y="841950"/>
            <a:ext cx="1034581" cy="2738763"/>
          </a:xfrm>
          <a:prstGeom prst="rect">
            <a:avLst/>
          </a:prstGeom>
          <a:noFill/>
        </p:spPr>
        <p:txBody>
          <a:bodyPr wrap="square" rtlCol="0">
            <a:spAutoFit/>
          </a:bodyPr>
          <a:lstStyle/>
          <a:p>
            <a:r>
              <a:rPr lang="en-US" sz="17197" dirty="0">
                <a:solidFill>
                  <a:schemeClr val="tx1">
                    <a:alpha val="8000"/>
                  </a:schemeClr>
                </a:solidFill>
                <a:latin typeface="KazimirText Medium" panose="02070503070706040303" pitchFamily="18" charset="77"/>
              </a:rPr>
              <a:t>“</a:t>
            </a:r>
          </a:p>
        </p:txBody>
      </p:sp>
      <p:sp>
        <p:nvSpPr>
          <p:cNvPr id="14" name="Text Placeholder 13">
            <a:extLst>
              <a:ext uri="{FF2B5EF4-FFF2-40B4-BE49-F238E27FC236}">
                <a16:creationId xmlns:a16="http://schemas.microsoft.com/office/drawing/2014/main" id="{058DA57B-4F9E-B602-C98C-AF1464DD9FFB}"/>
              </a:ext>
            </a:extLst>
          </p:cNvPr>
          <p:cNvSpPr>
            <a:spLocks noGrp="1"/>
          </p:cNvSpPr>
          <p:nvPr>
            <p:ph type="body" sz="quarter" idx="14"/>
          </p:nvPr>
        </p:nvSpPr>
        <p:spPr>
          <a:xfrm>
            <a:off x="7131049" y="1575260"/>
            <a:ext cx="4643607" cy="3508375"/>
          </a:xfrm>
        </p:spPr>
        <p:txBody>
          <a:bodyPr>
            <a:normAutofit/>
          </a:bodyPr>
          <a:lstStyle>
            <a:lvl1pPr marL="0" indent="0">
              <a:buNone/>
              <a:defRPr sz="2800" b="0" i="1">
                <a:solidFill>
                  <a:schemeClr val="bg1"/>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5" name="Text Placeholder 13">
            <a:extLst>
              <a:ext uri="{FF2B5EF4-FFF2-40B4-BE49-F238E27FC236}">
                <a16:creationId xmlns:a16="http://schemas.microsoft.com/office/drawing/2014/main" id="{E427A4A9-26C4-B3E8-955C-C145F2141DD2}"/>
              </a:ext>
            </a:extLst>
          </p:cNvPr>
          <p:cNvSpPr>
            <a:spLocks noGrp="1"/>
          </p:cNvSpPr>
          <p:nvPr>
            <p:ph type="body" sz="quarter" idx="15" hasCustomPrompt="1"/>
          </p:nvPr>
        </p:nvSpPr>
        <p:spPr>
          <a:xfrm>
            <a:off x="7131049" y="5224172"/>
            <a:ext cx="4643607" cy="847018"/>
          </a:xfrm>
        </p:spPr>
        <p:txBody>
          <a:bodyPr anchor="b">
            <a:normAutofit/>
          </a:bodyPr>
          <a:lstStyle>
            <a:lvl1pPr marL="0" indent="0">
              <a:buNone/>
              <a:defRPr sz="1800" b="1" i="0" cap="all" baseline="0">
                <a:solidFill>
                  <a:schemeClr val="bg1"/>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Quote Attribution Goes Here</a:t>
            </a:r>
          </a:p>
        </p:txBody>
      </p:sp>
      <p:sp>
        <p:nvSpPr>
          <p:cNvPr id="3" name="Title 2">
            <a:extLst>
              <a:ext uri="{FF2B5EF4-FFF2-40B4-BE49-F238E27FC236}">
                <a16:creationId xmlns:a16="http://schemas.microsoft.com/office/drawing/2014/main" id="{143A0AD2-FB9F-421F-EEDF-2076A9AD2655}"/>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858739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EDBB2C4-C519-E26E-9278-803335E043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337" t="-1" r="-1" b="-546"/>
          <a:stretch/>
        </p:blipFill>
        <p:spPr>
          <a:xfrm>
            <a:off x="0" y="3429000"/>
            <a:ext cx="5485685" cy="457647"/>
          </a:xfrm>
          <a:prstGeom prst="rect">
            <a:avLst/>
          </a:prstGeom>
        </p:spPr>
      </p:pic>
      <p:sp>
        <p:nvSpPr>
          <p:cNvPr id="2" name="Title 1">
            <a:extLst>
              <a:ext uri="{FF2B5EF4-FFF2-40B4-BE49-F238E27FC236}">
                <a16:creationId xmlns:a16="http://schemas.microsoft.com/office/drawing/2014/main" id="{51D3EE3E-9E1C-9C07-1FFF-F9B599197F63}"/>
              </a:ext>
            </a:extLst>
          </p:cNvPr>
          <p:cNvSpPr>
            <a:spLocks noGrp="1"/>
          </p:cNvSpPr>
          <p:nvPr>
            <p:ph type="title" hasCustomPrompt="1"/>
          </p:nvPr>
        </p:nvSpPr>
        <p:spPr>
          <a:xfrm>
            <a:off x="7586133" y="338457"/>
            <a:ext cx="4188524" cy="821475"/>
          </a:xfrm>
        </p:spPr>
        <p:txBody>
          <a:bodyPr/>
          <a:lstStyle>
            <a:lvl1pPr>
              <a:defRPr>
                <a:solidFill>
                  <a:schemeClr val="bg1"/>
                </a:solidFill>
              </a:defRPr>
            </a:lvl1pPr>
          </a:lstStyle>
          <a:p>
            <a:r>
              <a:rPr lang="en-US" dirty="0"/>
              <a:t>TITLE — avenir NEXT LT PRO, DEMI, 28 PT, DARK BLUE, caps</a:t>
            </a:r>
          </a:p>
        </p:txBody>
      </p:sp>
      <p:sp>
        <p:nvSpPr>
          <p:cNvPr id="3" name="Slide Number Placeholder 2">
            <a:extLst>
              <a:ext uri="{FF2B5EF4-FFF2-40B4-BE49-F238E27FC236}">
                <a16:creationId xmlns:a16="http://schemas.microsoft.com/office/drawing/2014/main" id="{70669466-EE8F-FEEE-6355-DA5EC8DD0FCD}"/>
              </a:ext>
            </a:extLst>
          </p:cNvPr>
          <p:cNvSpPr>
            <a:spLocks noGrp="1"/>
          </p:cNvSpPr>
          <p:nvPr>
            <p:ph type="sldNum" sz="quarter" idx="10"/>
          </p:nvPr>
        </p:nvSpPr>
        <p:spPr/>
        <p:txBody>
          <a:bodyPr/>
          <a:lstStyle/>
          <a:p>
            <a:fld id="{9564885F-477D-A14D-B2C1-5ECAF755F313}" type="slidenum">
              <a:rPr lang="en-US" smtClean="0"/>
              <a:pPr/>
              <a:t>‹#›</a:t>
            </a:fld>
            <a:endParaRPr lang="en-US" spc="400" dirty="0"/>
          </a:p>
        </p:txBody>
      </p:sp>
      <p:sp>
        <p:nvSpPr>
          <p:cNvPr id="4" name="Footer Placeholder 3">
            <a:extLst>
              <a:ext uri="{FF2B5EF4-FFF2-40B4-BE49-F238E27FC236}">
                <a16:creationId xmlns:a16="http://schemas.microsoft.com/office/drawing/2014/main" id="{6EDF3F91-9431-8B7E-F1F8-12ED3CE1E12A}"/>
              </a:ext>
            </a:extLst>
          </p:cNvPr>
          <p:cNvSpPr>
            <a:spLocks noGrp="1"/>
          </p:cNvSpPr>
          <p:nvPr>
            <p:ph type="ftr" sz="quarter" idx="11"/>
          </p:nvPr>
        </p:nvSpPr>
        <p:spPr/>
        <p:txBody>
          <a:bodyPr/>
          <a:lstStyle/>
          <a:p>
            <a:endParaRPr lang="en-US" dirty="0"/>
          </a:p>
        </p:txBody>
      </p:sp>
      <p:sp>
        <p:nvSpPr>
          <p:cNvPr id="26" name="Picture Placeholder 25">
            <a:extLst>
              <a:ext uri="{FF2B5EF4-FFF2-40B4-BE49-F238E27FC236}">
                <a16:creationId xmlns:a16="http://schemas.microsoft.com/office/drawing/2014/main" id="{477D8352-FDA0-ABBE-4665-F896488A01A6}"/>
              </a:ext>
            </a:extLst>
          </p:cNvPr>
          <p:cNvSpPr>
            <a:spLocks noGrp="1"/>
          </p:cNvSpPr>
          <p:nvPr>
            <p:ph type="pic" sz="quarter" idx="12"/>
          </p:nvPr>
        </p:nvSpPr>
        <p:spPr>
          <a:xfrm>
            <a:off x="1" y="0"/>
            <a:ext cx="7470043" cy="3166532"/>
          </a:xfrm>
          <a:custGeom>
            <a:avLst/>
            <a:gdLst>
              <a:gd name="connsiteX0" fmla="*/ 0 w 7470043"/>
              <a:gd name="connsiteY0" fmla="*/ 0 h 3166532"/>
              <a:gd name="connsiteX1" fmla="*/ 7470043 w 7470043"/>
              <a:gd name="connsiteY1" fmla="*/ 0 h 3166532"/>
              <a:gd name="connsiteX2" fmla="*/ 5658122 w 7470043"/>
              <a:gd name="connsiteY2" fmla="*/ 3166532 h 3166532"/>
              <a:gd name="connsiteX3" fmla="*/ 0 w 7470043"/>
              <a:gd name="connsiteY3" fmla="*/ 3166532 h 3166532"/>
            </a:gdLst>
            <a:ahLst/>
            <a:cxnLst>
              <a:cxn ang="0">
                <a:pos x="connsiteX0" y="connsiteY0"/>
              </a:cxn>
              <a:cxn ang="0">
                <a:pos x="connsiteX1" y="connsiteY1"/>
              </a:cxn>
              <a:cxn ang="0">
                <a:pos x="connsiteX2" y="connsiteY2"/>
              </a:cxn>
              <a:cxn ang="0">
                <a:pos x="connsiteX3" y="connsiteY3"/>
              </a:cxn>
            </a:cxnLst>
            <a:rect l="l" t="t" r="r" b="b"/>
            <a:pathLst>
              <a:path w="7470043" h="3166532">
                <a:moveTo>
                  <a:pt x="0" y="0"/>
                </a:moveTo>
                <a:lnTo>
                  <a:pt x="7470043" y="0"/>
                </a:lnTo>
                <a:lnTo>
                  <a:pt x="5658122" y="3166532"/>
                </a:lnTo>
                <a:lnTo>
                  <a:pt x="0" y="3166532"/>
                </a:lnTo>
                <a:close/>
              </a:path>
            </a:pathLst>
          </a:custGeom>
        </p:spPr>
        <p:txBody>
          <a:bodyPr wrap="square">
            <a:noAutofit/>
          </a:bodyPr>
          <a:lstStyle/>
          <a:p>
            <a:endParaRPr lang="en-US"/>
          </a:p>
        </p:txBody>
      </p:sp>
      <p:sp>
        <p:nvSpPr>
          <p:cNvPr id="29" name="Picture Placeholder 28">
            <a:extLst>
              <a:ext uri="{FF2B5EF4-FFF2-40B4-BE49-F238E27FC236}">
                <a16:creationId xmlns:a16="http://schemas.microsoft.com/office/drawing/2014/main" id="{83FAFA0B-64AF-1F62-805D-43F67CFEE686}"/>
              </a:ext>
            </a:extLst>
          </p:cNvPr>
          <p:cNvSpPr>
            <a:spLocks noGrp="1"/>
          </p:cNvSpPr>
          <p:nvPr>
            <p:ph type="pic" sz="quarter" idx="13"/>
          </p:nvPr>
        </p:nvSpPr>
        <p:spPr>
          <a:xfrm>
            <a:off x="0" y="4171951"/>
            <a:ext cx="5082812" cy="2686051"/>
          </a:xfrm>
          <a:custGeom>
            <a:avLst/>
            <a:gdLst>
              <a:gd name="connsiteX0" fmla="*/ 0 w 5082812"/>
              <a:gd name="connsiteY0" fmla="*/ 0 h 2686051"/>
              <a:gd name="connsiteX1" fmla="*/ 5082812 w 5082812"/>
              <a:gd name="connsiteY1" fmla="*/ 0 h 2686051"/>
              <a:gd name="connsiteX2" fmla="*/ 3545827 w 5082812"/>
              <a:gd name="connsiteY2" fmla="*/ 2686051 h 2686051"/>
              <a:gd name="connsiteX3" fmla="*/ 0 w 5082812"/>
              <a:gd name="connsiteY3" fmla="*/ 2686051 h 2686051"/>
            </a:gdLst>
            <a:ahLst/>
            <a:cxnLst>
              <a:cxn ang="0">
                <a:pos x="connsiteX0" y="connsiteY0"/>
              </a:cxn>
              <a:cxn ang="0">
                <a:pos x="connsiteX1" y="connsiteY1"/>
              </a:cxn>
              <a:cxn ang="0">
                <a:pos x="connsiteX2" y="connsiteY2"/>
              </a:cxn>
              <a:cxn ang="0">
                <a:pos x="connsiteX3" y="connsiteY3"/>
              </a:cxn>
            </a:cxnLst>
            <a:rect l="l" t="t" r="r" b="b"/>
            <a:pathLst>
              <a:path w="5082812" h="2686051">
                <a:moveTo>
                  <a:pt x="0" y="0"/>
                </a:moveTo>
                <a:lnTo>
                  <a:pt x="5082812" y="0"/>
                </a:lnTo>
                <a:lnTo>
                  <a:pt x="3545827" y="2686051"/>
                </a:lnTo>
                <a:lnTo>
                  <a:pt x="0" y="2686051"/>
                </a:lnTo>
                <a:close/>
              </a:path>
            </a:pathLst>
          </a:custGeom>
        </p:spPr>
        <p:txBody>
          <a:bodyPr wrap="square">
            <a:noAutofit/>
          </a:bodyPr>
          <a:lstStyle/>
          <a:p>
            <a:endParaRPr lang="en-US"/>
          </a:p>
        </p:txBody>
      </p:sp>
    </p:spTree>
    <p:extLst>
      <p:ext uri="{BB962C8B-B14F-4D97-AF65-F5344CB8AC3E}">
        <p14:creationId xmlns:p14="http://schemas.microsoft.com/office/powerpoint/2010/main" val="393740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2.sv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3.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image" Target="../media/image2.svg"/><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image" Target="../media/image1.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theme" Target="../theme/theme7.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21" Type="http://schemas.openxmlformats.org/officeDocument/2006/relationships/image" Target="../media/image27.png"/><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image" Target="../media/image26.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theme" Target="../theme/theme8.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10" Type="http://schemas.openxmlformats.org/officeDocument/2006/relationships/image" Target="../media/image30.emf"/><Relationship Id="rId4" Type="http://schemas.openxmlformats.org/officeDocument/2006/relationships/slideLayout" Target="../slideLayouts/slideLayout99.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163340E-FB4C-FA56-B777-9B7C267CB194}"/>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0B4EAE9-460A-9881-E60B-A090CE6CD0AB}"/>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203EEA9-D642-5318-8CF4-8367A52781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5D16FCF0-CF7B-0342-BAE4-C92F85EA04B6}" type="datetimeFigureOut">
              <a:rPr lang="en-US"/>
              <a:pPr>
                <a:defRPr/>
              </a:pPr>
              <a:t>2/18/2026</a:t>
            </a:fld>
            <a:endParaRPr lang="en-US"/>
          </a:p>
        </p:txBody>
      </p:sp>
      <p:sp>
        <p:nvSpPr>
          <p:cNvPr id="5" name="Footer Placeholder 4">
            <a:extLst>
              <a:ext uri="{FF2B5EF4-FFF2-40B4-BE49-F238E27FC236}">
                <a16:creationId xmlns:a16="http://schemas.microsoft.com/office/drawing/2014/main" id="{0F05DB24-124E-11ED-DBDD-BB3CFF72AE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B006D51-D354-06D1-BD79-205D7E7560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7F298334-B42C-F64B-89AD-C0F040CDDA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7035"/>
            <a:ext cx="11357316" cy="939109"/>
          </a:xfrm>
          <a:prstGeom prst="rect">
            <a:avLst/>
          </a:prstGeom>
        </p:spPr>
        <p:txBody>
          <a:bodyPr vert="horz" lIns="91440" tIns="45720" rIns="91440" bIns="45720" rtlCol="0" anchor="t" anchorCtr="0">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6"/>
            <a:ext cx="11357316" cy="486031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pic>
        <p:nvPicPr>
          <p:cNvPr id="10" name="Picture 9">
            <a:extLst>
              <a:ext uri="{FF2B5EF4-FFF2-40B4-BE49-F238E27FC236}">
                <a16:creationId xmlns:a16="http://schemas.microsoft.com/office/drawing/2014/main" id="{5584AA60-9EC7-C229-7B0D-637A9CC364CB}"/>
              </a:ext>
            </a:extLst>
          </p:cNvPr>
          <p:cNvPicPr>
            <a:picLocks noChangeAspect="1"/>
          </p:cNvPicPr>
          <p:nvPr userDrawn="1"/>
        </p:nvPicPr>
        <p:blipFill>
          <a:blip r:embed="rId20">
            <a:extLst>
              <a:ext uri="{96DAC541-7B7A-43D3-8B79-37D633B846F1}">
                <asvg:svgBlip xmlns:asvg="http://schemas.microsoft.com/office/drawing/2016/SVG/main" r:embed="rId21"/>
              </a:ext>
            </a:extLst>
          </a:blip>
          <a:srcRect t="401" b="401"/>
          <a:stretch/>
        </p:blipFill>
        <p:spPr>
          <a:xfrm>
            <a:off x="11326500" y="6311041"/>
            <a:ext cx="522600" cy="449288"/>
          </a:xfrm>
          <a:prstGeom prst="rect">
            <a:avLst/>
          </a:prstGeom>
        </p:spPr>
      </p:pic>
      <p:sp>
        <p:nvSpPr>
          <p:cNvPr id="13" name="Footer Placeholder 4">
            <a:extLst>
              <a:ext uri="{FF2B5EF4-FFF2-40B4-BE49-F238E27FC236}">
                <a16:creationId xmlns:a16="http://schemas.microsoft.com/office/drawing/2014/main" id="{68F8E9F5-C013-8A12-AF55-D232E33DD814}"/>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14" name="Slide Number Placeholder 5">
            <a:extLst>
              <a:ext uri="{FF2B5EF4-FFF2-40B4-BE49-F238E27FC236}">
                <a16:creationId xmlns:a16="http://schemas.microsoft.com/office/drawing/2014/main" id="{C6AB9BA4-9CF3-ACA9-B33F-6F0BEDBD60D5}"/>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300700764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73"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p15:clr>
            <a:srgbClr val="F26B43"/>
          </p15:clr>
        </p15:guide>
        <p15:guide id="2" pos="3840">
          <p15:clr>
            <a:srgbClr val="F26B43"/>
          </p15:clr>
        </p15:guide>
        <p15:guide id="3" pos="240">
          <p15:clr>
            <a:srgbClr val="F26B43"/>
          </p15:clr>
        </p15:guide>
        <p15:guide id="4" pos="7464">
          <p15:clr>
            <a:srgbClr val="F26B43"/>
          </p15:clr>
        </p15:guide>
        <p15:guide id="5" orient="horz" pos="3912">
          <p15:clr>
            <a:srgbClr val="F26B43"/>
          </p15:clr>
        </p15:guide>
        <p15:guide id="6" orient="horz" pos="552">
          <p15:clr>
            <a:srgbClr val="F26B43"/>
          </p15:clr>
        </p15:guide>
        <p15:guide id="7" pos="38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31647" y="5796584"/>
            <a:ext cx="11729085" cy="909319"/>
          </a:xfrm>
          <a:custGeom>
            <a:avLst/>
            <a:gdLst/>
            <a:ahLst/>
            <a:cxnLst/>
            <a:rect l="l" t="t" r="r" b="b"/>
            <a:pathLst>
              <a:path w="11729085" h="909320">
                <a:moveTo>
                  <a:pt x="11728704" y="0"/>
                </a:moveTo>
                <a:lnTo>
                  <a:pt x="0" y="0"/>
                </a:lnTo>
                <a:lnTo>
                  <a:pt x="0" y="909015"/>
                </a:lnTo>
                <a:lnTo>
                  <a:pt x="11728704" y="909015"/>
                </a:lnTo>
                <a:lnTo>
                  <a:pt x="11728704" y="0"/>
                </a:lnTo>
                <a:close/>
              </a:path>
            </a:pathLst>
          </a:custGeom>
          <a:solidFill>
            <a:srgbClr val="0A2241"/>
          </a:solidFill>
        </p:spPr>
        <p:txBody>
          <a:bodyPr wrap="square" lIns="0" tIns="0" rIns="0" bIns="0" rtlCol="0"/>
          <a:lstStyle/>
          <a:p>
            <a:endParaRPr/>
          </a:p>
        </p:txBody>
      </p:sp>
      <p:sp>
        <p:nvSpPr>
          <p:cNvPr id="2" name="Holder 2"/>
          <p:cNvSpPr>
            <a:spLocks noGrp="1"/>
          </p:cNvSpPr>
          <p:nvPr>
            <p:ph type="title"/>
          </p:nvPr>
        </p:nvSpPr>
        <p:spPr>
          <a:xfrm>
            <a:off x="3814826" y="340631"/>
            <a:ext cx="4562347" cy="391159"/>
          </a:xfrm>
          <a:prstGeom prst="rect">
            <a:avLst/>
          </a:prstGeom>
        </p:spPr>
        <p:txBody>
          <a:bodyPr wrap="square" lIns="0" tIns="0" rIns="0" bIns="0">
            <a:spAutoFit/>
          </a:bodyPr>
          <a:lstStyle>
            <a:lvl1pPr>
              <a:defRPr sz="2400" b="1" i="0">
                <a:solidFill>
                  <a:srgbClr val="0A2241"/>
                </a:solidFill>
                <a:latin typeface="Calibri"/>
                <a:cs typeface="Calibri"/>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2/18/2026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50829567"/>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77018" y="113349"/>
            <a:ext cx="5815806" cy="307777"/>
          </a:xfrm>
          <a:prstGeom prst="rect">
            <a:avLst/>
          </a:prstGeom>
        </p:spPr>
        <p:txBody>
          <a:bodyPr wrap="square" lIns="0" tIns="0" rIns="0" bIns="0">
            <a:spAutoFit/>
          </a:bodyPr>
          <a:lstStyle>
            <a:lvl1pPr>
              <a:defRPr sz="2000" b="1" i="0">
                <a:solidFill>
                  <a:schemeClr val="bg1"/>
                </a:solidFill>
                <a:latin typeface="Arial"/>
                <a:cs typeface="Arial"/>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2/18/2026</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64008925"/>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Lst>
  <p:txStyles>
    <p:titleStyle>
      <a:lvl1pPr>
        <a:defRPr>
          <a:latin typeface="+mj-lt"/>
          <a:ea typeface="+mj-ea"/>
          <a:cs typeface="+mj-cs"/>
        </a:defRPr>
      </a:lvl1pPr>
    </p:titleStyle>
    <p:bodyStyle>
      <a:lvl1pPr marL="0">
        <a:defRPr>
          <a:latin typeface="+mn-lt"/>
          <a:ea typeface="+mn-ea"/>
          <a:cs typeface="+mn-cs"/>
        </a:defRPr>
      </a:lvl1pPr>
      <a:lvl2pPr marL="428625">
        <a:defRPr>
          <a:latin typeface="+mn-lt"/>
          <a:ea typeface="+mn-ea"/>
          <a:cs typeface="+mn-cs"/>
        </a:defRPr>
      </a:lvl2pPr>
      <a:lvl3pPr marL="857250">
        <a:defRPr>
          <a:latin typeface="+mn-lt"/>
          <a:ea typeface="+mn-ea"/>
          <a:cs typeface="+mn-cs"/>
        </a:defRPr>
      </a:lvl3pPr>
      <a:lvl4pPr marL="1285875">
        <a:defRPr>
          <a:latin typeface="+mn-lt"/>
          <a:ea typeface="+mn-ea"/>
          <a:cs typeface="+mn-cs"/>
        </a:defRPr>
      </a:lvl4pPr>
      <a:lvl5pPr marL="1714500">
        <a:defRPr>
          <a:latin typeface="+mn-lt"/>
          <a:ea typeface="+mn-ea"/>
          <a:cs typeface="+mn-cs"/>
        </a:defRPr>
      </a:lvl5pPr>
      <a:lvl6pPr marL="2143125">
        <a:defRPr>
          <a:latin typeface="+mn-lt"/>
          <a:ea typeface="+mn-ea"/>
          <a:cs typeface="+mn-cs"/>
        </a:defRPr>
      </a:lvl6pPr>
      <a:lvl7pPr marL="2571750">
        <a:defRPr>
          <a:latin typeface="+mn-lt"/>
          <a:ea typeface="+mn-ea"/>
          <a:cs typeface="+mn-cs"/>
        </a:defRPr>
      </a:lvl7pPr>
      <a:lvl8pPr marL="3000375">
        <a:defRPr>
          <a:latin typeface="+mn-lt"/>
          <a:ea typeface="+mn-ea"/>
          <a:cs typeface="+mn-cs"/>
        </a:defRPr>
      </a:lvl8pPr>
      <a:lvl9pPr marL="3429000">
        <a:defRPr>
          <a:latin typeface="+mn-lt"/>
          <a:ea typeface="+mn-ea"/>
          <a:cs typeface="+mn-cs"/>
        </a:defRPr>
      </a:lvl9pPr>
    </p:bodyStyle>
    <p:otherStyle>
      <a:lvl1pPr marL="0">
        <a:defRPr>
          <a:latin typeface="+mn-lt"/>
          <a:ea typeface="+mn-ea"/>
          <a:cs typeface="+mn-cs"/>
        </a:defRPr>
      </a:lvl1pPr>
      <a:lvl2pPr marL="428625">
        <a:defRPr>
          <a:latin typeface="+mn-lt"/>
          <a:ea typeface="+mn-ea"/>
          <a:cs typeface="+mn-cs"/>
        </a:defRPr>
      </a:lvl2pPr>
      <a:lvl3pPr marL="857250">
        <a:defRPr>
          <a:latin typeface="+mn-lt"/>
          <a:ea typeface="+mn-ea"/>
          <a:cs typeface="+mn-cs"/>
        </a:defRPr>
      </a:lvl3pPr>
      <a:lvl4pPr marL="1285875">
        <a:defRPr>
          <a:latin typeface="+mn-lt"/>
          <a:ea typeface="+mn-ea"/>
          <a:cs typeface="+mn-cs"/>
        </a:defRPr>
      </a:lvl4pPr>
      <a:lvl5pPr marL="1714500">
        <a:defRPr>
          <a:latin typeface="+mn-lt"/>
          <a:ea typeface="+mn-ea"/>
          <a:cs typeface="+mn-cs"/>
        </a:defRPr>
      </a:lvl5pPr>
      <a:lvl6pPr marL="2143125">
        <a:defRPr>
          <a:latin typeface="+mn-lt"/>
          <a:ea typeface="+mn-ea"/>
          <a:cs typeface="+mn-cs"/>
        </a:defRPr>
      </a:lvl6pPr>
      <a:lvl7pPr marL="2571750">
        <a:defRPr>
          <a:latin typeface="+mn-lt"/>
          <a:ea typeface="+mn-ea"/>
          <a:cs typeface="+mn-cs"/>
        </a:defRPr>
      </a:lvl7pPr>
      <a:lvl8pPr marL="3000375">
        <a:defRPr>
          <a:latin typeface="+mn-lt"/>
          <a:ea typeface="+mn-ea"/>
          <a:cs typeface="+mn-cs"/>
        </a:defRPr>
      </a:lvl8pPr>
      <a:lvl9pPr marL="34290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F16E82-0C31-F1D7-67C9-067E8E21435A}"/>
              </a:ext>
            </a:extLst>
          </p:cNvPr>
          <p:cNvPicPr>
            <a:picLocks noChangeAspect="1"/>
          </p:cNvPicPr>
          <p:nvPr userDrawn="1"/>
        </p:nvPicPr>
        <p:blipFill rotWithShape="1">
          <a:blip r:embed="rId14"/>
          <a:srcRect l="46457" t="1" r="-46457" b="21862"/>
          <a:stretch/>
        </p:blipFill>
        <p:spPr>
          <a:xfrm>
            <a:off x="0" y="6455833"/>
            <a:ext cx="22553713" cy="414670"/>
          </a:xfrm>
          <a:prstGeom prst="rect">
            <a:avLst/>
          </a:prstGeom>
        </p:spPr>
      </p:pic>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8458"/>
            <a:ext cx="11357316" cy="869909"/>
          </a:xfrm>
          <a:prstGeom prst="rect">
            <a:avLst/>
          </a:prstGeom>
        </p:spPr>
        <p:txBody>
          <a:bodyPr vert="horz" lIns="91440" tIns="45720" rIns="91440" bIns="45720" rtlCol="0" anchor="t">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5"/>
            <a:ext cx="11357316" cy="486031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Tree>
    <p:extLst>
      <p:ext uri="{BB962C8B-B14F-4D97-AF65-F5344CB8AC3E}">
        <p14:creationId xmlns:p14="http://schemas.microsoft.com/office/powerpoint/2010/main" val="2294303854"/>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p15:clr>
            <a:srgbClr val="F26B43"/>
          </p15:clr>
        </p15:guide>
        <p15:guide id="2" pos="3840">
          <p15:clr>
            <a:srgbClr val="F26B43"/>
          </p15:clr>
        </p15:guide>
        <p15:guide id="3" pos="216">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8458"/>
            <a:ext cx="11361867" cy="869909"/>
          </a:xfrm>
          <a:prstGeom prst="rect">
            <a:avLst/>
          </a:prstGeom>
        </p:spPr>
        <p:txBody>
          <a:bodyPr vert="horz" lIns="91440" tIns="45720" rIns="91440" bIns="45720" rtlCol="0" anchor="t">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5"/>
            <a:ext cx="11357316" cy="481187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999999"/>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999999"/>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Tree>
    <p:extLst>
      <p:ext uri="{BB962C8B-B14F-4D97-AF65-F5344CB8AC3E}">
        <p14:creationId xmlns:p14="http://schemas.microsoft.com/office/powerpoint/2010/main" val="3926359927"/>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p15:clr>
            <a:srgbClr val="F26B43"/>
          </p15:clr>
        </p15:guide>
        <p15:guide id="2" pos="3840">
          <p15:clr>
            <a:srgbClr val="F26B43"/>
          </p15:clr>
        </p15:guide>
        <p15:guide id="3" pos="216">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7035"/>
            <a:ext cx="11357316" cy="939109"/>
          </a:xfrm>
          <a:prstGeom prst="rect">
            <a:avLst/>
          </a:prstGeom>
        </p:spPr>
        <p:txBody>
          <a:bodyPr vert="horz" lIns="91440" tIns="45720" rIns="91440" bIns="45720" rtlCol="0" anchor="t" anchorCtr="0">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6"/>
            <a:ext cx="11357316" cy="486031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pic>
        <p:nvPicPr>
          <p:cNvPr id="10" name="Picture 9">
            <a:extLst>
              <a:ext uri="{FF2B5EF4-FFF2-40B4-BE49-F238E27FC236}">
                <a16:creationId xmlns:a16="http://schemas.microsoft.com/office/drawing/2014/main" id="{5584AA60-9EC7-C229-7B0D-637A9CC364CB}"/>
              </a:ext>
            </a:extLst>
          </p:cNvPr>
          <p:cNvPicPr>
            <a:picLocks noChangeAspect="1"/>
          </p:cNvPicPr>
          <p:nvPr userDrawn="1"/>
        </p:nvPicPr>
        <p:blipFill>
          <a:blip r:embed="rId20">
            <a:extLst>
              <a:ext uri="{96DAC541-7B7A-43D3-8B79-37D633B846F1}">
                <asvg:svgBlip xmlns:asvg="http://schemas.microsoft.com/office/drawing/2016/SVG/main" r:embed="rId21"/>
              </a:ext>
            </a:extLst>
          </a:blip>
          <a:srcRect t="401" b="401"/>
          <a:stretch/>
        </p:blipFill>
        <p:spPr>
          <a:xfrm>
            <a:off x="11326500" y="6311041"/>
            <a:ext cx="522600" cy="449288"/>
          </a:xfrm>
          <a:prstGeom prst="rect">
            <a:avLst/>
          </a:prstGeom>
        </p:spPr>
      </p:pic>
      <p:sp>
        <p:nvSpPr>
          <p:cNvPr id="13" name="Footer Placeholder 4">
            <a:extLst>
              <a:ext uri="{FF2B5EF4-FFF2-40B4-BE49-F238E27FC236}">
                <a16:creationId xmlns:a16="http://schemas.microsoft.com/office/drawing/2014/main" id="{68F8E9F5-C013-8A12-AF55-D232E33DD814}"/>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14" name="Slide Number Placeholder 5">
            <a:extLst>
              <a:ext uri="{FF2B5EF4-FFF2-40B4-BE49-F238E27FC236}">
                <a16:creationId xmlns:a16="http://schemas.microsoft.com/office/drawing/2014/main" id="{C6AB9BA4-9CF3-ACA9-B33F-6F0BEDBD60D5}"/>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4259467770"/>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 id="2147483887" r:id="rId16"/>
    <p:sldLayoutId id="2147483888" r:id="rId17"/>
    <p:sldLayoutId id="2147483889"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p15:clr>
            <a:srgbClr val="F26B43"/>
          </p15:clr>
        </p15:guide>
        <p15:guide id="2" pos="3840">
          <p15:clr>
            <a:srgbClr val="F26B43"/>
          </p15:clr>
        </p15:guide>
        <p15:guide id="3" pos="240">
          <p15:clr>
            <a:srgbClr val="F26B43"/>
          </p15:clr>
        </p15:guide>
        <p15:guide id="4" pos="7464">
          <p15:clr>
            <a:srgbClr val="F26B43"/>
          </p15:clr>
        </p15:guide>
        <p15:guide id="5" orient="horz" pos="3912">
          <p15:clr>
            <a:srgbClr val="F26B43"/>
          </p15:clr>
        </p15:guide>
        <p15:guide id="6" orient="horz" pos="552">
          <p15:clr>
            <a:srgbClr val="F26B43"/>
          </p15:clr>
        </p15:guide>
        <p15:guide id="7" pos="38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1775861" y="230876"/>
            <a:ext cx="9998798" cy="666736"/>
          </a:xfrm>
          <a:prstGeom prst="rect">
            <a:avLst/>
          </a:prstGeom>
        </p:spPr>
        <p:txBody>
          <a:bodyPr vert="horz" lIns="91440" tIns="45720" rIns="91440" bIns="45720" rtlCol="0" anchor="t" anchorCtr="0">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3" y="1316646"/>
            <a:ext cx="11357316" cy="486031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pic>
        <p:nvPicPr>
          <p:cNvPr id="20" name="Picture 19">
            <a:extLst>
              <a:ext uri="{FF2B5EF4-FFF2-40B4-BE49-F238E27FC236}">
                <a16:creationId xmlns:a16="http://schemas.microsoft.com/office/drawing/2014/main" id="{6414F18D-9838-884F-89A1-A3F795E9032F}"/>
              </a:ext>
            </a:extLst>
          </p:cNvPr>
          <p:cNvPicPr>
            <a:picLocks noChangeAspect="1"/>
          </p:cNvPicPr>
          <p:nvPr userDrawn="1"/>
        </p:nvPicPr>
        <p:blipFill rotWithShape="1">
          <a:blip r:embed="rId20"/>
          <a:srcRect l="80233"/>
          <a:stretch/>
        </p:blipFill>
        <p:spPr>
          <a:xfrm>
            <a:off x="0" y="171121"/>
            <a:ext cx="1536405" cy="952500"/>
          </a:xfrm>
          <a:prstGeom prst="rect">
            <a:avLst/>
          </a:prstGeom>
        </p:spPr>
      </p:pic>
      <p:pic>
        <p:nvPicPr>
          <p:cNvPr id="7" name="Picture 6">
            <a:extLst>
              <a:ext uri="{FF2B5EF4-FFF2-40B4-BE49-F238E27FC236}">
                <a16:creationId xmlns:a16="http://schemas.microsoft.com/office/drawing/2014/main" id="{F9F376C0-00E3-A94E-9D2F-168DDAF221A6}"/>
              </a:ext>
            </a:extLst>
          </p:cNvPr>
          <p:cNvPicPr>
            <a:picLocks noChangeAspect="1"/>
          </p:cNvPicPr>
          <p:nvPr userDrawn="1"/>
        </p:nvPicPr>
        <p:blipFill>
          <a:blip r:embed="rId21"/>
          <a:stretch>
            <a:fillRect/>
          </a:stretch>
        </p:blipFill>
        <p:spPr>
          <a:xfrm>
            <a:off x="-339634" y="6183236"/>
            <a:ext cx="12897394" cy="368300"/>
          </a:xfrm>
          <a:prstGeom prst="rect">
            <a:avLst/>
          </a:prstGeom>
        </p:spPr>
      </p:pic>
    </p:spTree>
    <p:extLst>
      <p:ext uri="{BB962C8B-B14F-4D97-AF65-F5344CB8AC3E}">
        <p14:creationId xmlns:p14="http://schemas.microsoft.com/office/powerpoint/2010/main" val="1179671061"/>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 id="2147483906" r:id="rId16"/>
    <p:sldLayoutId id="2147483907" r:id="rId17"/>
    <p:sldLayoutId id="2147483908"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p15:clr>
            <a:srgbClr val="F26B43"/>
          </p15:clr>
        </p15:guide>
        <p15:guide id="2" pos="3840">
          <p15:clr>
            <a:srgbClr val="F26B43"/>
          </p15:clr>
        </p15:guide>
        <p15:guide id="3" pos="240">
          <p15:clr>
            <a:srgbClr val="F26B43"/>
          </p15:clr>
        </p15:guide>
        <p15:guide id="4" pos="7464">
          <p15:clr>
            <a:srgbClr val="F26B43"/>
          </p15:clr>
        </p15:guide>
        <p15:guide id="5" orient="horz" pos="3912">
          <p15:clr>
            <a:srgbClr val="F26B43"/>
          </p15:clr>
        </p15:guide>
        <p15:guide id="6" orient="horz" pos="552">
          <p15:clr>
            <a:srgbClr val="F26B43"/>
          </p15:clr>
        </p15:guide>
        <p15:guide id="7" pos="38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3773011" y="245990"/>
            <a:ext cx="8001646" cy="336692"/>
          </a:xfrm>
          <a:prstGeom prst="rect">
            <a:avLst/>
          </a:prstGeom>
        </p:spPr>
        <p:txBody>
          <a:bodyPr vert="horz" lIns="91440" tIns="45720" rIns="91440" bIns="45720" rtlCol="0" anchor="t">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0" y="1316645"/>
            <a:ext cx="11357317" cy="481187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999999"/>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999999"/>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pic>
        <p:nvPicPr>
          <p:cNvPr id="10" name="Picture 9">
            <a:extLst>
              <a:ext uri="{FF2B5EF4-FFF2-40B4-BE49-F238E27FC236}">
                <a16:creationId xmlns:a16="http://schemas.microsoft.com/office/drawing/2014/main" id="{728580DD-A52A-C7B3-5157-BCAF2C7D7E03}"/>
              </a:ext>
            </a:extLst>
          </p:cNvPr>
          <p:cNvPicPr>
            <a:picLocks noChangeAspect="1"/>
          </p:cNvPicPr>
          <p:nvPr userDrawn="1"/>
        </p:nvPicPr>
        <p:blipFill rotWithShape="1">
          <a:blip r:embed="rId10"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511494844"/>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rgbClr val="0C2340"/>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p15:clr>
            <a:srgbClr val="F26B43"/>
          </p15:clr>
        </p15:guide>
        <p15:guide id="2" pos="3840">
          <p15:clr>
            <a:srgbClr val="F26B43"/>
          </p15:clr>
        </p15:guide>
        <p15:guide id="3" pos="216">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7.xml"/><Relationship Id="rId1" Type="http://schemas.openxmlformats.org/officeDocument/2006/relationships/slideLayout" Target="../slideLayouts/slideLayout31.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31.xml"/><Relationship Id="rId5" Type="http://schemas.openxmlformats.org/officeDocument/2006/relationships/image" Target="../media/image55.jpg"/><Relationship Id="rId4" Type="http://schemas.openxmlformats.org/officeDocument/2006/relationships/image" Target="../media/image54.jpg"/></Relationships>
</file>

<file path=ppt/slides/_rels/slide1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9.xml"/><Relationship Id="rId1" Type="http://schemas.openxmlformats.org/officeDocument/2006/relationships/slideLayout" Target="../slideLayouts/slideLayout31.xml"/><Relationship Id="rId5" Type="http://schemas.openxmlformats.org/officeDocument/2006/relationships/image" Target="../media/image57.png"/><Relationship Id="rId4" Type="http://schemas.openxmlformats.org/officeDocument/2006/relationships/hyperlink" Target="mailto:recmembership@auburn.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0.xml"/><Relationship Id="rId1" Type="http://schemas.openxmlformats.org/officeDocument/2006/relationships/slideLayout" Target="../slideLayouts/slideLayout33.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29.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29.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7.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6.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11/relationships/webextension" Target="../webextensions/webextension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7.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5.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8.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eg"/><Relationship Id="rId1" Type="http://schemas.openxmlformats.org/officeDocument/2006/relationships/slideLayout" Target="../slideLayouts/slideLayout103.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Placeholder 7" descr="Samford and Halls">
            <a:extLst>
              <a:ext uri="{FF2B5EF4-FFF2-40B4-BE49-F238E27FC236}">
                <a16:creationId xmlns:a16="http://schemas.microsoft.com/office/drawing/2014/main" id="{6E95E4B7-7450-70AE-D57E-B7C1452074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 r="6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A logo of Auburn University">
            <a:extLst>
              <a:ext uri="{FF2B5EF4-FFF2-40B4-BE49-F238E27FC236}">
                <a16:creationId xmlns:a16="http://schemas.microsoft.com/office/drawing/2014/main" id="{38F642AE-5AAD-EFC3-83D4-AE849C32F805}"/>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99310" y="997299"/>
            <a:ext cx="2060575"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9" descr="A white triangle">
            <a:extLst>
              <a:ext uri="{FF2B5EF4-FFF2-40B4-BE49-F238E27FC236}">
                <a16:creationId xmlns:a16="http://schemas.microsoft.com/office/drawing/2014/main" id="{C08F7C96-641B-3A1F-FE17-9841ED5B44E4}"/>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961563" y="3014663"/>
            <a:ext cx="4460875"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1647" y="5796584"/>
            <a:ext cx="11729085" cy="909319"/>
          </a:xfrm>
          <a:custGeom>
            <a:avLst/>
            <a:gdLst/>
            <a:ahLst/>
            <a:cxnLst/>
            <a:rect l="l" t="t" r="r" b="b"/>
            <a:pathLst>
              <a:path w="11729085" h="909320">
                <a:moveTo>
                  <a:pt x="11728704" y="0"/>
                </a:moveTo>
                <a:lnTo>
                  <a:pt x="0" y="0"/>
                </a:lnTo>
                <a:lnTo>
                  <a:pt x="0" y="909015"/>
                </a:lnTo>
                <a:lnTo>
                  <a:pt x="11728704" y="909015"/>
                </a:lnTo>
                <a:lnTo>
                  <a:pt x="11728704" y="0"/>
                </a:lnTo>
                <a:close/>
              </a:path>
            </a:pathLst>
          </a:custGeom>
          <a:solidFill>
            <a:srgbClr val="0A224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descr="$PPTXTitle"/>
          <p:cNvSpPr txBox="1">
            <a:spLocks noGrp="1"/>
          </p:cNvSpPr>
          <p:nvPr>
            <p:ph type="title"/>
          </p:nvPr>
        </p:nvSpPr>
        <p:spPr>
          <a:xfrm>
            <a:off x="3127534" y="2091899"/>
            <a:ext cx="5801360" cy="1001394"/>
          </a:xfrm>
          <a:prstGeom prst="rect">
            <a:avLst/>
          </a:prstGeom>
        </p:spPr>
        <p:txBody>
          <a:bodyPr vert="horz" wrap="square" lIns="0" tIns="13335" rIns="0" bIns="0" rtlCol="0">
            <a:spAutoFit/>
          </a:bodyPr>
          <a:lstStyle/>
          <a:p>
            <a:pPr marL="12700" marR="5080" indent="543560">
              <a:lnSpc>
                <a:spcPct val="100000"/>
              </a:lnSpc>
              <a:spcBef>
                <a:spcPts val="105"/>
              </a:spcBef>
            </a:pPr>
            <a:r>
              <a:rPr sz="3200" spc="180" dirty="0"/>
              <a:t>Membership</a:t>
            </a:r>
            <a:r>
              <a:rPr sz="3200" spc="95" dirty="0"/>
              <a:t> Information </a:t>
            </a:r>
            <a:r>
              <a:rPr sz="3200" spc="170" dirty="0"/>
              <a:t>Auburn</a:t>
            </a:r>
            <a:r>
              <a:rPr sz="3200" spc="95" dirty="0"/>
              <a:t> </a:t>
            </a:r>
            <a:r>
              <a:rPr sz="3200" spc="105" dirty="0"/>
              <a:t>University</a:t>
            </a:r>
            <a:r>
              <a:rPr sz="3200" spc="70" dirty="0"/>
              <a:t> </a:t>
            </a:r>
            <a:r>
              <a:rPr sz="3200" spc="60" dirty="0"/>
              <a:t>Faculty/Staff</a:t>
            </a:r>
            <a:endParaRPr sz="3200"/>
          </a:p>
        </p:txBody>
      </p:sp>
      <p:sp>
        <p:nvSpPr>
          <p:cNvPr id="4" name="object 4"/>
          <p:cNvSpPr/>
          <p:nvPr/>
        </p:nvSpPr>
        <p:spPr>
          <a:xfrm>
            <a:off x="231647" y="351281"/>
            <a:ext cx="11729085" cy="0"/>
          </a:xfrm>
          <a:custGeom>
            <a:avLst/>
            <a:gdLst/>
            <a:ahLst/>
            <a:cxnLst/>
            <a:rect l="l" t="t" r="r" b="b"/>
            <a:pathLst>
              <a:path w="11729085">
                <a:moveTo>
                  <a:pt x="0" y="0"/>
                </a:moveTo>
                <a:lnTo>
                  <a:pt x="11728704" y="0"/>
                </a:lnTo>
              </a:path>
            </a:pathLst>
          </a:custGeom>
          <a:ln w="19050">
            <a:solidFill>
              <a:srgbClr val="E86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10451592" y="5923547"/>
            <a:ext cx="1093350" cy="655090"/>
          </a:xfrm>
          <a:prstGeom prst="rect">
            <a:avLst/>
          </a:prstGeom>
        </p:spPr>
      </p:pic>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2700" rIns="0" bIns="0" rtlCol="0">
            <a:spAutoFit/>
          </a:bodyPr>
          <a:lstStyle/>
          <a:p>
            <a:pPr marL="716280">
              <a:lnSpc>
                <a:spcPct val="100000"/>
              </a:lnSpc>
              <a:spcBef>
                <a:spcPts val="100"/>
              </a:spcBef>
            </a:pPr>
            <a:r>
              <a:rPr spc="175" dirty="0"/>
              <a:t>OneRec</a:t>
            </a:r>
            <a:r>
              <a:rPr spc="75" dirty="0"/>
              <a:t> </a:t>
            </a:r>
            <a:r>
              <a:rPr spc="120" dirty="0"/>
              <a:t>Memberships</a:t>
            </a:r>
          </a:p>
        </p:txBody>
      </p:sp>
      <p:sp>
        <p:nvSpPr>
          <p:cNvPr id="3" name="object 3"/>
          <p:cNvSpPr/>
          <p:nvPr/>
        </p:nvSpPr>
        <p:spPr>
          <a:xfrm>
            <a:off x="231647" y="865632"/>
            <a:ext cx="11729085" cy="0"/>
          </a:xfrm>
          <a:custGeom>
            <a:avLst/>
            <a:gdLst/>
            <a:ahLst/>
            <a:cxnLst/>
            <a:rect l="l" t="t" r="r" b="b"/>
            <a:pathLst>
              <a:path w="11729085">
                <a:moveTo>
                  <a:pt x="0" y="0"/>
                </a:moveTo>
                <a:lnTo>
                  <a:pt x="11728704" y="0"/>
                </a:lnTo>
              </a:path>
            </a:pathLst>
          </a:custGeom>
          <a:ln w="19050">
            <a:solidFill>
              <a:srgbClr val="E86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p:nvPr/>
        </p:nvSpPr>
        <p:spPr>
          <a:xfrm>
            <a:off x="310385" y="942068"/>
            <a:ext cx="5314950" cy="4139565"/>
          </a:xfrm>
          <a:prstGeom prst="rect">
            <a:avLst/>
          </a:prstGeom>
        </p:spPr>
        <p:txBody>
          <a:bodyPr vert="horz" wrap="square" lIns="0" tIns="156845" rIns="0" bIns="0" rtlCol="0">
            <a:spAutoFit/>
          </a:bodyPr>
          <a:lstStyle/>
          <a:p>
            <a:pPr marL="12700" marR="0" lvl="0" indent="0" defTabSz="914400" eaLnBrk="1" fontAlgn="auto" latinLnBrk="0" hangingPunct="1">
              <a:lnSpc>
                <a:spcPct val="100000"/>
              </a:lnSpc>
              <a:spcBef>
                <a:spcPts val="1235"/>
              </a:spcBef>
              <a:spcAft>
                <a:spcPts val="0"/>
              </a:spcAft>
              <a:buClrTx/>
              <a:buSzTx/>
              <a:buFontTx/>
              <a:buNone/>
              <a:tabLst/>
              <a:defRPr/>
            </a:pPr>
            <a:r>
              <a:rPr kumimoji="0" sz="1800" b="1" i="0" u="none" strike="noStrike" kern="0" cap="none" spc="70" normalizeH="0" baseline="0" noProof="0" dirty="0">
                <a:ln>
                  <a:noFill/>
                </a:ln>
                <a:solidFill>
                  <a:srgbClr val="E86000"/>
                </a:solidFill>
                <a:effectLst/>
                <a:uLnTx/>
                <a:uFillTx/>
                <a:latin typeface="Calibri"/>
                <a:cs typeface="Calibri"/>
              </a:rPr>
              <a:t>Eligibility</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1005"/>
              </a:spcBef>
              <a:spcAft>
                <a:spcPts val="0"/>
              </a:spcAft>
              <a:buClr>
                <a:srgbClr val="E86000"/>
              </a:buClr>
              <a:buSzTx/>
              <a:buFont typeface="Arial"/>
              <a:buChar char="•"/>
              <a:tabLst>
                <a:tab pos="299085" algn="l"/>
              </a:tabLst>
              <a:defRPr/>
            </a:pPr>
            <a:r>
              <a:rPr kumimoji="0" sz="1600" b="1" i="0" u="none" strike="noStrike" kern="0" cap="none" spc="80" normalizeH="0" baseline="0" noProof="0" dirty="0">
                <a:ln>
                  <a:noFill/>
                </a:ln>
                <a:solidFill>
                  <a:srgbClr val="0A2241"/>
                </a:solidFill>
                <a:effectLst/>
                <a:uLnTx/>
                <a:uFillTx/>
                <a:latin typeface="Calibri"/>
                <a:cs typeface="Calibri"/>
              </a:rPr>
              <a:t>Full-</a:t>
            </a:r>
            <a:r>
              <a:rPr kumimoji="0" sz="1600" b="1" i="0" u="none" strike="noStrike" kern="0" cap="none" spc="105" normalizeH="0" baseline="0" noProof="0" dirty="0">
                <a:ln>
                  <a:noFill/>
                </a:ln>
                <a:solidFill>
                  <a:srgbClr val="0A2241"/>
                </a:solidFill>
                <a:effectLst/>
                <a:uLnTx/>
                <a:uFillTx/>
                <a:latin typeface="Calibri"/>
                <a:cs typeface="Calibri"/>
              </a:rPr>
              <a:t>time</a:t>
            </a:r>
            <a:r>
              <a:rPr kumimoji="0" sz="1600" b="1" i="0" u="none" strike="noStrike" kern="0" cap="none" spc="75" normalizeH="0" baseline="0" noProof="0" dirty="0">
                <a:ln>
                  <a:noFill/>
                </a:ln>
                <a:solidFill>
                  <a:srgbClr val="0A2241"/>
                </a:solidFill>
                <a:effectLst/>
                <a:uLnTx/>
                <a:uFillTx/>
                <a:latin typeface="Calibri"/>
                <a:cs typeface="Calibri"/>
              </a:rPr>
              <a:t> </a:t>
            </a:r>
            <a:r>
              <a:rPr kumimoji="0" sz="1600" b="1" i="0" u="none" strike="noStrike" kern="0" cap="none" spc="145" normalizeH="0" baseline="0" noProof="0" dirty="0">
                <a:ln>
                  <a:noFill/>
                </a:ln>
                <a:solidFill>
                  <a:srgbClr val="0A2241"/>
                </a:solidFill>
                <a:effectLst/>
                <a:uLnTx/>
                <a:uFillTx/>
                <a:latin typeface="Calibri"/>
                <a:cs typeface="Calibri"/>
              </a:rPr>
              <a:t>12-</a:t>
            </a:r>
            <a:r>
              <a:rPr kumimoji="0" sz="1600" b="1" i="0" u="none" strike="noStrike" kern="0" cap="none" spc="110" normalizeH="0" baseline="0" noProof="0" dirty="0">
                <a:ln>
                  <a:noFill/>
                </a:ln>
                <a:solidFill>
                  <a:srgbClr val="0A2241"/>
                </a:solidFill>
                <a:effectLst/>
                <a:uLnTx/>
                <a:uFillTx/>
                <a:latin typeface="Calibri"/>
                <a:cs typeface="Calibri"/>
              </a:rPr>
              <a:t>month</a:t>
            </a:r>
            <a:r>
              <a:rPr kumimoji="0" sz="1600" b="1" i="0" u="none" strike="noStrike" kern="0" cap="none" spc="80" normalizeH="0" baseline="0" noProof="0" dirty="0">
                <a:ln>
                  <a:noFill/>
                </a:ln>
                <a:solidFill>
                  <a:srgbClr val="0A2241"/>
                </a:solidFill>
                <a:effectLst/>
                <a:uLnTx/>
                <a:uFillTx/>
                <a:latin typeface="Calibri"/>
                <a:cs typeface="Calibri"/>
              </a:rPr>
              <a:t> </a:t>
            </a:r>
            <a:r>
              <a:rPr kumimoji="0" sz="1600" b="1" i="0" u="none" strike="noStrike" kern="0" cap="none" spc="135" normalizeH="0" baseline="0" noProof="0" dirty="0">
                <a:ln>
                  <a:noFill/>
                </a:ln>
                <a:solidFill>
                  <a:srgbClr val="0A2241"/>
                </a:solidFill>
                <a:effectLst/>
                <a:uLnTx/>
                <a:uFillTx/>
                <a:latin typeface="Calibri"/>
                <a:cs typeface="Calibri"/>
              </a:rPr>
              <a:t>employees</a:t>
            </a:r>
            <a:r>
              <a:rPr kumimoji="0" sz="1600" b="1" i="0" u="none" strike="noStrike" kern="0" cap="none" spc="70" normalizeH="0" baseline="0" noProof="0" dirty="0">
                <a:ln>
                  <a:noFill/>
                </a:ln>
                <a:solidFill>
                  <a:srgbClr val="0A2241"/>
                </a:solidFill>
                <a:effectLst/>
                <a:uLnTx/>
                <a:uFillTx/>
                <a:latin typeface="Calibri"/>
                <a:cs typeface="Calibri"/>
              </a:rPr>
              <a:t> </a:t>
            </a:r>
            <a:r>
              <a:rPr kumimoji="0" sz="1600" b="1" i="0" u="none" strike="noStrike" kern="0" cap="none" spc="135" normalizeH="0" baseline="0" noProof="0" dirty="0">
                <a:ln>
                  <a:noFill/>
                </a:ln>
                <a:solidFill>
                  <a:srgbClr val="0A2241"/>
                </a:solidFill>
                <a:effectLst/>
                <a:uLnTx/>
                <a:uFillTx/>
                <a:latin typeface="Calibri"/>
                <a:cs typeface="Calibri"/>
              </a:rPr>
              <a:t>and</a:t>
            </a:r>
            <a:r>
              <a:rPr kumimoji="0" sz="1600" b="1" i="0" u="none" strike="noStrike" kern="0" cap="none" spc="45" normalizeH="0" baseline="0" noProof="0" dirty="0">
                <a:ln>
                  <a:noFill/>
                </a:ln>
                <a:solidFill>
                  <a:srgbClr val="0A2241"/>
                </a:solidFill>
                <a:effectLst/>
                <a:uLnTx/>
                <a:uFillTx/>
                <a:latin typeface="Calibri"/>
                <a:cs typeface="Calibri"/>
              </a:rPr>
              <a:t> </a:t>
            </a:r>
            <a:r>
              <a:rPr kumimoji="0" sz="1600" b="1" i="0" u="none" strike="noStrike" kern="0" cap="none" spc="90" normalizeH="0" baseline="0" noProof="0" dirty="0">
                <a:ln>
                  <a:noFill/>
                </a:ln>
                <a:solidFill>
                  <a:srgbClr val="0A2241"/>
                </a:solidFill>
                <a:effectLst/>
                <a:uLnTx/>
                <a:uFillTx/>
                <a:latin typeface="Calibri"/>
                <a:cs typeface="Calibri"/>
              </a:rPr>
              <a:t>spouse/partner</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960"/>
              </a:spcBef>
              <a:spcAft>
                <a:spcPts val="0"/>
              </a:spcAft>
              <a:buClr>
                <a:srgbClr val="E86000"/>
              </a:buClr>
              <a:buSzTx/>
              <a:buFont typeface="Arial"/>
              <a:buChar char="•"/>
              <a:tabLst>
                <a:tab pos="299085" algn="l"/>
              </a:tabLst>
              <a:defRPr/>
            </a:pPr>
            <a:r>
              <a:rPr kumimoji="0" sz="1600" b="1" i="0" u="none" strike="noStrike" kern="0" cap="none" spc="80" normalizeH="0" baseline="0" noProof="0" dirty="0">
                <a:ln>
                  <a:noFill/>
                </a:ln>
                <a:solidFill>
                  <a:srgbClr val="0A2241"/>
                </a:solidFill>
                <a:effectLst/>
                <a:uLnTx/>
                <a:uFillTx/>
                <a:latin typeface="Calibri"/>
                <a:cs typeface="Calibri"/>
              </a:rPr>
              <a:t>Full-</a:t>
            </a:r>
            <a:r>
              <a:rPr kumimoji="0" sz="1600" b="1" i="0" u="none" strike="noStrike" kern="0" cap="none" spc="105" normalizeH="0" baseline="0" noProof="0" dirty="0">
                <a:ln>
                  <a:noFill/>
                </a:ln>
                <a:solidFill>
                  <a:srgbClr val="0A2241"/>
                </a:solidFill>
                <a:effectLst/>
                <a:uLnTx/>
                <a:uFillTx/>
                <a:latin typeface="Calibri"/>
                <a:cs typeface="Calibri"/>
              </a:rPr>
              <a:t>time</a:t>
            </a:r>
            <a:r>
              <a:rPr kumimoji="0" sz="1600" b="1" i="0" u="none" strike="noStrike" kern="0" cap="none" spc="75" normalizeH="0" baseline="0" noProof="0" dirty="0">
                <a:ln>
                  <a:noFill/>
                </a:ln>
                <a:solidFill>
                  <a:srgbClr val="0A2241"/>
                </a:solidFill>
                <a:effectLst/>
                <a:uLnTx/>
                <a:uFillTx/>
                <a:latin typeface="Calibri"/>
                <a:cs typeface="Calibri"/>
              </a:rPr>
              <a:t> </a:t>
            </a:r>
            <a:r>
              <a:rPr kumimoji="0" sz="1600" b="1" i="0" u="none" strike="noStrike" kern="0" cap="none" spc="114" normalizeH="0" baseline="0" noProof="0" dirty="0">
                <a:ln>
                  <a:noFill/>
                </a:ln>
                <a:solidFill>
                  <a:srgbClr val="0A2241"/>
                </a:solidFill>
                <a:effectLst/>
                <a:uLnTx/>
                <a:uFillTx/>
                <a:latin typeface="Calibri"/>
                <a:cs typeface="Calibri"/>
              </a:rPr>
              <a:t>9-</a:t>
            </a:r>
            <a:r>
              <a:rPr kumimoji="0" sz="1600" b="1" i="0" u="none" strike="noStrike" kern="0" cap="none" spc="110" normalizeH="0" baseline="0" noProof="0" dirty="0">
                <a:ln>
                  <a:noFill/>
                </a:ln>
                <a:solidFill>
                  <a:srgbClr val="0A2241"/>
                </a:solidFill>
                <a:effectLst/>
                <a:uLnTx/>
                <a:uFillTx/>
                <a:latin typeface="Calibri"/>
                <a:cs typeface="Calibri"/>
              </a:rPr>
              <a:t>month</a:t>
            </a:r>
            <a:r>
              <a:rPr kumimoji="0" sz="1600" b="1" i="0" u="none" strike="noStrike" kern="0" cap="none" spc="75" normalizeH="0" baseline="0" noProof="0" dirty="0">
                <a:ln>
                  <a:noFill/>
                </a:ln>
                <a:solidFill>
                  <a:srgbClr val="0A2241"/>
                </a:solidFill>
                <a:effectLst/>
                <a:uLnTx/>
                <a:uFillTx/>
                <a:latin typeface="Calibri"/>
                <a:cs typeface="Calibri"/>
              </a:rPr>
              <a:t> </a:t>
            </a:r>
            <a:r>
              <a:rPr kumimoji="0" sz="1600" b="1" i="0" u="none" strike="noStrike" kern="0" cap="none" spc="135" normalizeH="0" baseline="0" noProof="0" dirty="0">
                <a:ln>
                  <a:noFill/>
                </a:ln>
                <a:solidFill>
                  <a:srgbClr val="0A2241"/>
                </a:solidFill>
                <a:effectLst/>
                <a:uLnTx/>
                <a:uFillTx/>
                <a:latin typeface="Calibri"/>
                <a:cs typeface="Calibri"/>
              </a:rPr>
              <a:t>employees</a:t>
            </a:r>
            <a:r>
              <a:rPr kumimoji="0" sz="1600" b="1" i="0" u="none" strike="noStrike" kern="0" cap="none" spc="65" normalizeH="0" baseline="0" noProof="0" dirty="0">
                <a:ln>
                  <a:noFill/>
                </a:ln>
                <a:solidFill>
                  <a:srgbClr val="0A2241"/>
                </a:solidFill>
                <a:effectLst/>
                <a:uLnTx/>
                <a:uFillTx/>
                <a:latin typeface="Calibri"/>
                <a:cs typeface="Calibri"/>
              </a:rPr>
              <a:t> </a:t>
            </a:r>
            <a:r>
              <a:rPr kumimoji="0" sz="1600" b="1" i="0" u="none" strike="noStrike" kern="0" cap="none" spc="135" normalizeH="0" baseline="0" noProof="0" dirty="0">
                <a:ln>
                  <a:noFill/>
                </a:ln>
                <a:solidFill>
                  <a:srgbClr val="0A2241"/>
                </a:solidFill>
                <a:effectLst/>
                <a:uLnTx/>
                <a:uFillTx/>
                <a:latin typeface="Calibri"/>
                <a:cs typeface="Calibri"/>
              </a:rPr>
              <a:t>and</a:t>
            </a:r>
            <a:r>
              <a:rPr kumimoji="0" sz="1600" b="1" i="0" u="none" strike="noStrike" kern="0" cap="none" spc="45" normalizeH="0" baseline="0" noProof="0" dirty="0">
                <a:ln>
                  <a:noFill/>
                </a:ln>
                <a:solidFill>
                  <a:srgbClr val="0A2241"/>
                </a:solidFill>
                <a:effectLst/>
                <a:uLnTx/>
                <a:uFillTx/>
                <a:latin typeface="Calibri"/>
                <a:cs typeface="Calibri"/>
              </a:rPr>
              <a:t> </a:t>
            </a:r>
            <a:r>
              <a:rPr kumimoji="0" sz="1600" b="1" i="0" u="none" strike="noStrike" kern="0" cap="none" spc="90" normalizeH="0" baseline="0" noProof="0" dirty="0">
                <a:ln>
                  <a:noFill/>
                </a:ln>
                <a:solidFill>
                  <a:srgbClr val="0A2241"/>
                </a:solidFill>
                <a:effectLst/>
                <a:uLnTx/>
                <a:uFillTx/>
                <a:latin typeface="Calibri"/>
                <a:cs typeface="Calibri"/>
              </a:rPr>
              <a:t>spouse/partner</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960"/>
              </a:spcBef>
              <a:spcAft>
                <a:spcPts val="0"/>
              </a:spcAft>
              <a:buClr>
                <a:srgbClr val="E86000"/>
              </a:buClr>
              <a:buSzTx/>
              <a:buFont typeface="Arial"/>
              <a:buChar char="•"/>
              <a:tabLst>
                <a:tab pos="299085" algn="l"/>
              </a:tabLst>
              <a:defRPr/>
            </a:pPr>
            <a:r>
              <a:rPr kumimoji="0" sz="1600" b="1" i="0" u="none" strike="noStrike" kern="0" cap="none" spc="95" normalizeH="0" baseline="0" noProof="0" dirty="0">
                <a:ln>
                  <a:noFill/>
                </a:ln>
                <a:solidFill>
                  <a:srgbClr val="0A2241"/>
                </a:solidFill>
                <a:effectLst/>
                <a:uLnTx/>
                <a:uFillTx/>
                <a:latin typeface="Calibri"/>
                <a:cs typeface="Calibri"/>
              </a:rPr>
              <a:t>Retirees</a:t>
            </a:r>
            <a:r>
              <a:rPr kumimoji="0" sz="1600" b="1" i="0" u="none" strike="noStrike" kern="0" cap="none" spc="85" normalizeH="0" baseline="0" noProof="0" dirty="0">
                <a:ln>
                  <a:noFill/>
                </a:ln>
                <a:solidFill>
                  <a:srgbClr val="0A2241"/>
                </a:solidFill>
                <a:effectLst/>
                <a:uLnTx/>
                <a:uFillTx/>
                <a:latin typeface="Calibri"/>
                <a:cs typeface="Calibri"/>
              </a:rPr>
              <a:t> </a:t>
            </a:r>
            <a:r>
              <a:rPr kumimoji="0" sz="1600" b="1" i="0" u="none" strike="noStrike" kern="0" cap="none" spc="100" normalizeH="0" baseline="0" noProof="0" dirty="0">
                <a:ln>
                  <a:noFill/>
                </a:ln>
                <a:solidFill>
                  <a:srgbClr val="0A2241"/>
                </a:solidFill>
                <a:effectLst/>
                <a:uLnTx/>
                <a:uFillTx/>
                <a:latin typeface="Calibri"/>
                <a:cs typeface="Calibri"/>
              </a:rPr>
              <a:t>of</a:t>
            </a:r>
            <a:r>
              <a:rPr kumimoji="0" sz="1600" b="1" i="0" u="none" strike="noStrike" kern="0" cap="none" spc="70" normalizeH="0" baseline="0" noProof="0" dirty="0">
                <a:ln>
                  <a:noFill/>
                </a:ln>
                <a:solidFill>
                  <a:srgbClr val="0A2241"/>
                </a:solidFill>
                <a:effectLst/>
                <a:uLnTx/>
                <a:uFillTx/>
                <a:latin typeface="Calibri"/>
                <a:cs typeface="Calibri"/>
              </a:rPr>
              <a:t> </a:t>
            </a:r>
            <a:r>
              <a:rPr kumimoji="0" sz="1600" b="1" i="0" u="none" strike="noStrike" kern="0" cap="none" spc="130" normalizeH="0" baseline="0" noProof="0" dirty="0">
                <a:ln>
                  <a:noFill/>
                </a:ln>
                <a:solidFill>
                  <a:srgbClr val="0A2241"/>
                </a:solidFill>
                <a:effectLst/>
                <a:uLnTx/>
                <a:uFillTx/>
                <a:latin typeface="Calibri"/>
                <a:cs typeface="Calibri"/>
              </a:rPr>
              <a:t>Auburn</a:t>
            </a:r>
            <a:r>
              <a:rPr kumimoji="0" sz="1600" b="1" i="0" u="none" strike="noStrike" kern="0" cap="none" spc="60" normalizeH="0" baseline="0" noProof="0" dirty="0">
                <a:ln>
                  <a:noFill/>
                </a:ln>
                <a:solidFill>
                  <a:srgbClr val="0A2241"/>
                </a:solidFill>
                <a:effectLst/>
                <a:uLnTx/>
                <a:uFillTx/>
                <a:latin typeface="Calibri"/>
                <a:cs typeface="Calibri"/>
              </a:rPr>
              <a:t> </a:t>
            </a:r>
            <a:r>
              <a:rPr kumimoji="0" sz="1600" b="1" i="0" u="none" strike="noStrike" kern="0" cap="none" spc="95" normalizeH="0" baseline="0" noProof="0" dirty="0">
                <a:ln>
                  <a:noFill/>
                </a:ln>
                <a:solidFill>
                  <a:srgbClr val="0A2241"/>
                </a:solidFill>
                <a:effectLst/>
                <a:uLnTx/>
                <a:uFillTx/>
                <a:latin typeface="Calibri"/>
                <a:cs typeface="Calibri"/>
              </a:rPr>
              <a:t>University </a:t>
            </a:r>
            <a:r>
              <a:rPr kumimoji="0" sz="1600" b="1" i="0" u="none" strike="noStrike" kern="0" cap="none" spc="135" normalizeH="0" baseline="0" noProof="0" dirty="0">
                <a:ln>
                  <a:noFill/>
                </a:ln>
                <a:solidFill>
                  <a:srgbClr val="0A2241"/>
                </a:solidFill>
                <a:effectLst/>
                <a:uLnTx/>
                <a:uFillTx/>
                <a:latin typeface="Calibri"/>
                <a:cs typeface="Calibri"/>
              </a:rPr>
              <a:t>and</a:t>
            </a:r>
            <a:r>
              <a:rPr kumimoji="0" sz="1600" b="1" i="0" u="none" strike="noStrike" kern="0" cap="none" spc="55" normalizeH="0" baseline="0" noProof="0" dirty="0">
                <a:ln>
                  <a:noFill/>
                </a:ln>
                <a:solidFill>
                  <a:srgbClr val="0A2241"/>
                </a:solidFill>
                <a:effectLst/>
                <a:uLnTx/>
                <a:uFillTx/>
                <a:latin typeface="Calibri"/>
                <a:cs typeface="Calibri"/>
              </a:rPr>
              <a:t> </a:t>
            </a:r>
            <a:r>
              <a:rPr kumimoji="0" sz="1600" b="1" i="0" u="none" strike="noStrike" kern="0" cap="none" spc="90" normalizeH="0" baseline="0" noProof="0" dirty="0">
                <a:ln>
                  <a:noFill/>
                </a:ln>
                <a:solidFill>
                  <a:srgbClr val="0A2241"/>
                </a:solidFill>
                <a:effectLst/>
                <a:uLnTx/>
                <a:uFillTx/>
                <a:latin typeface="Calibri"/>
                <a:cs typeface="Calibri"/>
              </a:rPr>
              <a:t>spouse/partner</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1950"/>
              </a:spcBef>
              <a:spcAft>
                <a:spcPts val="0"/>
              </a:spcAft>
              <a:buClrTx/>
              <a:buSzTx/>
              <a:buFontTx/>
              <a:buNone/>
              <a:tabLst/>
              <a:defRPr/>
            </a:pPr>
            <a:r>
              <a:rPr kumimoji="0" sz="1800" b="1" i="0" u="none" strike="noStrike" kern="0" cap="none" spc="95" normalizeH="0" baseline="0" noProof="0" dirty="0">
                <a:ln>
                  <a:noFill/>
                </a:ln>
                <a:solidFill>
                  <a:srgbClr val="E86000"/>
                </a:solidFill>
                <a:effectLst/>
                <a:uLnTx/>
                <a:uFillTx/>
                <a:latin typeface="Calibri"/>
                <a:cs typeface="Calibri"/>
              </a:rPr>
              <a:t>Membership</a:t>
            </a:r>
            <a:r>
              <a:rPr kumimoji="0" sz="1800" b="1" i="0" u="none" strike="noStrike" kern="0" cap="none" spc="65" normalizeH="0" baseline="0" noProof="0" dirty="0">
                <a:ln>
                  <a:noFill/>
                </a:ln>
                <a:solidFill>
                  <a:srgbClr val="E86000"/>
                </a:solidFill>
                <a:effectLst/>
                <a:uLnTx/>
                <a:uFillTx/>
                <a:latin typeface="Calibri"/>
                <a:cs typeface="Calibri"/>
              </a:rPr>
              <a:t> Pricing</a:t>
            </a:r>
            <a:r>
              <a:rPr kumimoji="0" sz="1800" b="1" i="0" u="none" strike="noStrike" kern="0" cap="none" spc="90" normalizeH="0" baseline="0" noProof="0" dirty="0">
                <a:ln>
                  <a:noFill/>
                </a:ln>
                <a:solidFill>
                  <a:srgbClr val="E86000"/>
                </a:solidFill>
                <a:effectLst/>
                <a:uLnTx/>
                <a:uFillTx/>
                <a:latin typeface="Calibri"/>
                <a:cs typeface="Calibri"/>
              </a:rPr>
              <a:t> </a:t>
            </a:r>
            <a:r>
              <a:rPr kumimoji="0" sz="1800" b="1" i="0" u="none" strike="noStrike" kern="0" cap="none" spc="75" normalizeH="0" baseline="0" noProof="0" dirty="0">
                <a:ln>
                  <a:noFill/>
                </a:ln>
                <a:solidFill>
                  <a:srgbClr val="E86000"/>
                </a:solidFill>
                <a:effectLst/>
                <a:uLnTx/>
                <a:uFillTx/>
                <a:latin typeface="Calibri"/>
                <a:cs typeface="Calibri"/>
              </a:rPr>
              <a:t>(no</a:t>
            </a:r>
            <a:r>
              <a:rPr kumimoji="0" sz="1800" b="1" i="0" u="none" strike="noStrike" kern="0" cap="none" spc="90" normalizeH="0" baseline="0" noProof="0" dirty="0">
                <a:ln>
                  <a:noFill/>
                </a:ln>
                <a:solidFill>
                  <a:srgbClr val="E86000"/>
                </a:solidFill>
                <a:effectLst/>
                <a:uLnTx/>
                <a:uFillTx/>
                <a:latin typeface="Calibri"/>
                <a:cs typeface="Calibri"/>
              </a:rPr>
              <a:t> </a:t>
            </a:r>
            <a:r>
              <a:rPr kumimoji="0" sz="1800" b="1" i="0" u="none" strike="noStrike" kern="0" cap="none" spc="105" normalizeH="0" baseline="0" noProof="0" dirty="0">
                <a:ln>
                  <a:noFill/>
                </a:ln>
                <a:solidFill>
                  <a:srgbClr val="E86000"/>
                </a:solidFill>
                <a:effectLst/>
                <a:uLnTx/>
                <a:uFillTx/>
                <a:latin typeface="Calibri"/>
                <a:cs typeface="Calibri"/>
              </a:rPr>
              <a:t>long-</a:t>
            </a:r>
            <a:r>
              <a:rPr kumimoji="0" sz="1800" b="1" i="0" u="none" strike="noStrike" kern="0" cap="none" spc="0" normalizeH="0" baseline="0" noProof="0" dirty="0">
                <a:ln>
                  <a:noFill/>
                </a:ln>
                <a:solidFill>
                  <a:srgbClr val="E86000"/>
                </a:solidFill>
                <a:effectLst/>
                <a:uLnTx/>
                <a:uFillTx/>
                <a:latin typeface="Calibri"/>
                <a:cs typeface="Calibri"/>
              </a:rPr>
              <a:t>term</a:t>
            </a:r>
            <a:r>
              <a:rPr kumimoji="0" sz="1800" b="1" i="0" u="none" strike="noStrike" kern="0" cap="none" spc="90" normalizeH="0" baseline="0" noProof="0" dirty="0">
                <a:ln>
                  <a:noFill/>
                </a:ln>
                <a:solidFill>
                  <a:srgbClr val="E86000"/>
                </a:solidFill>
                <a:effectLst/>
                <a:uLnTx/>
                <a:uFillTx/>
                <a:latin typeface="Calibri"/>
                <a:cs typeface="Calibri"/>
              </a:rPr>
              <a:t> </a:t>
            </a:r>
            <a:r>
              <a:rPr kumimoji="0" sz="1800" b="1" i="0" u="none" strike="noStrike" kern="0" cap="none" spc="70" normalizeH="0" baseline="0" noProof="0" dirty="0">
                <a:ln>
                  <a:noFill/>
                </a:ln>
                <a:solidFill>
                  <a:srgbClr val="E86000"/>
                </a:solidFill>
                <a:effectLst/>
                <a:uLnTx/>
                <a:uFillTx/>
                <a:latin typeface="Calibri"/>
                <a:cs typeface="Calibri"/>
              </a:rPr>
              <a:t>commitment)</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1005"/>
              </a:spcBef>
              <a:spcAft>
                <a:spcPts val="0"/>
              </a:spcAft>
              <a:buClr>
                <a:srgbClr val="E86000"/>
              </a:buClr>
              <a:buSzTx/>
              <a:buFont typeface="Arial"/>
              <a:buChar char="•"/>
              <a:tabLst>
                <a:tab pos="299085" algn="l"/>
              </a:tabLst>
              <a:defRPr/>
            </a:pPr>
            <a:r>
              <a:rPr kumimoji="0" sz="1600" b="1" i="0" u="none" strike="noStrike" kern="0" cap="none" spc="80" normalizeH="0" baseline="0" noProof="0" dirty="0">
                <a:ln>
                  <a:noFill/>
                </a:ln>
                <a:solidFill>
                  <a:srgbClr val="0A2241"/>
                </a:solidFill>
                <a:effectLst/>
                <a:uLnTx/>
                <a:uFillTx/>
                <a:latin typeface="Calibri"/>
                <a:cs typeface="Calibri"/>
              </a:rPr>
              <a:t>Full-</a:t>
            </a:r>
            <a:r>
              <a:rPr kumimoji="0" sz="1600" b="1" i="0" u="none" strike="noStrike" kern="0" cap="none" spc="105" normalizeH="0" baseline="0" noProof="0" dirty="0">
                <a:ln>
                  <a:noFill/>
                </a:ln>
                <a:solidFill>
                  <a:srgbClr val="0A2241"/>
                </a:solidFill>
                <a:effectLst/>
                <a:uLnTx/>
                <a:uFillTx/>
                <a:latin typeface="Calibri"/>
                <a:cs typeface="Calibri"/>
              </a:rPr>
              <a:t>time</a:t>
            </a:r>
            <a:r>
              <a:rPr kumimoji="0" sz="1600" b="1" i="0" u="none" strike="noStrike" kern="0" cap="none" spc="75" normalizeH="0" baseline="0" noProof="0" dirty="0">
                <a:ln>
                  <a:noFill/>
                </a:ln>
                <a:solidFill>
                  <a:srgbClr val="0A2241"/>
                </a:solidFill>
                <a:effectLst/>
                <a:uLnTx/>
                <a:uFillTx/>
                <a:latin typeface="Calibri"/>
                <a:cs typeface="Calibri"/>
              </a:rPr>
              <a:t> </a:t>
            </a:r>
            <a:r>
              <a:rPr kumimoji="0" sz="1600" b="1" i="0" u="none" strike="noStrike" kern="0" cap="none" spc="145" normalizeH="0" baseline="0" noProof="0" dirty="0">
                <a:ln>
                  <a:noFill/>
                </a:ln>
                <a:solidFill>
                  <a:srgbClr val="0A2241"/>
                </a:solidFill>
                <a:effectLst/>
                <a:uLnTx/>
                <a:uFillTx/>
                <a:latin typeface="Calibri"/>
                <a:cs typeface="Calibri"/>
              </a:rPr>
              <a:t>12-</a:t>
            </a:r>
            <a:r>
              <a:rPr kumimoji="0" sz="1600" b="1" i="0" u="none" strike="noStrike" kern="0" cap="none" spc="110" normalizeH="0" baseline="0" noProof="0" dirty="0">
                <a:ln>
                  <a:noFill/>
                </a:ln>
                <a:solidFill>
                  <a:srgbClr val="0A2241"/>
                </a:solidFill>
                <a:effectLst/>
                <a:uLnTx/>
                <a:uFillTx/>
                <a:latin typeface="Calibri"/>
                <a:cs typeface="Calibri"/>
              </a:rPr>
              <a:t>month</a:t>
            </a:r>
            <a:r>
              <a:rPr kumimoji="0" sz="1600" b="1" i="0" u="none" strike="noStrike" kern="0" cap="none" spc="80" normalizeH="0" baseline="0" noProof="0" dirty="0">
                <a:ln>
                  <a:noFill/>
                </a:ln>
                <a:solidFill>
                  <a:srgbClr val="0A2241"/>
                </a:solidFill>
                <a:effectLst/>
                <a:uLnTx/>
                <a:uFillTx/>
                <a:latin typeface="Calibri"/>
                <a:cs typeface="Calibri"/>
              </a:rPr>
              <a:t> </a:t>
            </a:r>
            <a:r>
              <a:rPr kumimoji="0" sz="1600" b="1" i="0" u="none" strike="noStrike" kern="0" cap="none" spc="135" normalizeH="0" baseline="0" noProof="0" dirty="0">
                <a:ln>
                  <a:noFill/>
                </a:ln>
                <a:solidFill>
                  <a:srgbClr val="0A2241"/>
                </a:solidFill>
                <a:effectLst/>
                <a:uLnTx/>
                <a:uFillTx/>
                <a:latin typeface="Calibri"/>
                <a:cs typeface="Calibri"/>
              </a:rPr>
              <a:t>employees</a:t>
            </a:r>
            <a:r>
              <a:rPr kumimoji="0" sz="1600" b="1" i="0" u="none" strike="noStrike" kern="0" cap="none" spc="70" normalizeH="0" baseline="0" noProof="0" dirty="0">
                <a:ln>
                  <a:noFill/>
                </a:ln>
                <a:solidFill>
                  <a:srgbClr val="0A2241"/>
                </a:solidFill>
                <a:effectLst/>
                <a:uLnTx/>
                <a:uFillTx/>
                <a:latin typeface="Calibri"/>
                <a:cs typeface="Calibri"/>
              </a:rPr>
              <a:t> </a:t>
            </a:r>
            <a:r>
              <a:rPr kumimoji="0" sz="1600" b="1" i="0" u="none" strike="noStrike" kern="0" cap="none" spc="135" normalizeH="0" baseline="0" noProof="0" dirty="0">
                <a:ln>
                  <a:noFill/>
                </a:ln>
                <a:solidFill>
                  <a:srgbClr val="0A2241"/>
                </a:solidFill>
                <a:effectLst/>
                <a:uLnTx/>
                <a:uFillTx/>
                <a:latin typeface="Calibri"/>
                <a:cs typeface="Calibri"/>
              </a:rPr>
              <a:t>and</a:t>
            </a:r>
            <a:r>
              <a:rPr kumimoji="0" sz="1600" b="1" i="0" u="none" strike="noStrike" kern="0" cap="none" spc="45" normalizeH="0" baseline="0" noProof="0" dirty="0">
                <a:ln>
                  <a:noFill/>
                </a:ln>
                <a:solidFill>
                  <a:srgbClr val="0A2241"/>
                </a:solidFill>
                <a:effectLst/>
                <a:uLnTx/>
                <a:uFillTx/>
                <a:latin typeface="Calibri"/>
                <a:cs typeface="Calibri"/>
              </a:rPr>
              <a:t> </a:t>
            </a:r>
            <a:r>
              <a:rPr kumimoji="0" sz="1600" b="1" i="0" u="none" strike="noStrike" kern="0" cap="none" spc="90" normalizeH="0" baseline="0" noProof="0" dirty="0">
                <a:ln>
                  <a:noFill/>
                </a:ln>
                <a:solidFill>
                  <a:srgbClr val="0A2241"/>
                </a:solidFill>
                <a:effectLst/>
                <a:uLnTx/>
                <a:uFillTx/>
                <a:latin typeface="Calibri"/>
                <a:cs typeface="Calibri"/>
              </a:rPr>
              <a:t>spouse/partner</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756285" marR="0" lvl="1" indent="-286385" defTabSz="914400" eaLnBrk="1" fontAlgn="auto" latinLnBrk="0" hangingPunct="1">
              <a:lnSpc>
                <a:spcPct val="100000"/>
              </a:lnSpc>
              <a:spcBef>
                <a:spcPts val="894"/>
              </a:spcBef>
              <a:spcAft>
                <a:spcPts val="0"/>
              </a:spcAft>
              <a:buClr>
                <a:srgbClr val="E86000"/>
              </a:buClr>
              <a:buSzTx/>
              <a:buFont typeface="Arial"/>
              <a:buChar char="•"/>
              <a:tabLst>
                <a:tab pos="756285" algn="l"/>
              </a:tabLst>
              <a:defRPr/>
            </a:pPr>
            <a:r>
              <a:rPr kumimoji="0" sz="1400" b="1" i="1" u="none" strike="noStrike" kern="0" cap="none" spc="120" normalizeH="0" baseline="0" noProof="0" dirty="0">
                <a:ln>
                  <a:noFill/>
                </a:ln>
                <a:solidFill>
                  <a:srgbClr val="0A2241"/>
                </a:solidFill>
                <a:effectLst/>
                <a:uLnTx/>
                <a:uFillTx/>
                <a:latin typeface="Calibri"/>
                <a:cs typeface="Calibri"/>
              </a:rPr>
              <a:t>$25/month</a:t>
            </a:r>
            <a:r>
              <a:rPr kumimoji="0" sz="1400" b="1" i="1" u="none" strike="noStrike" kern="0" cap="none" spc="40" normalizeH="0" baseline="0" noProof="0" dirty="0">
                <a:ln>
                  <a:noFill/>
                </a:ln>
                <a:solidFill>
                  <a:srgbClr val="0A2241"/>
                </a:solidFill>
                <a:effectLst/>
                <a:uLnTx/>
                <a:uFillTx/>
                <a:latin typeface="Calibri"/>
                <a:cs typeface="Calibri"/>
              </a:rPr>
              <a:t> </a:t>
            </a:r>
            <a:r>
              <a:rPr kumimoji="0" sz="1400" b="1" i="1" u="none" strike="noStrike" kern="0" cap="none" spc="100" normalizeH="0" baseline="0" noProof="0" dirty="0">
                <a:ln>
                  <a:noFill/>
                </a:ln>
                <a:solidFill>
                  <a:srgbClr val="0A2241"/>
                </a:solidFill>
                <a:effectLst/>
                <a:uLnTx/>
                <a:uFillTx/>
                <a:latin typeface="Calibri"/>
                <a:cs typeface="Calibri"/>
              </a:rPr>
              <a:t>each</a:t>
            </a:r>
            <a:r>
              <a:rPr kumimoji="0" sz="1400" b="1" i="1" u="none" strike="noStrike" kern="0" cap="none" spc="45" normalizeH="0" baseline="0" noProof="0" dirty="0">
                <a:ln>
                  <a:noFill/>
                </a:ln>
                <a:solidFill>
                  <a:srgbClr val="0A2241"/>
                </a:solidFill>
                <a:effectLst/>
                <a:uLnTx/>
                <a:uFillTx/>
                <a:latin typeface="Calibri"/>
                <a:cs typeface="Calibri"/>
              </a:rPr>
              <a:t> </a:t>
            </a:r>
            <a:r>
              <a:rPr kumimoji="0" sz="1400" b="1" i="1" u="none" strike="noStrike" kern="0" cap="none" spc="70" normalizeH="0" baseline="0" noProof="0" dirty="0">
                <a:ln>
                  <a:noFill/>
                </a:ln>
                <a:solidFill>
                  <a:srgbClr val="0A2241"/>
                </a:solidFill>
                <a:effectLst/>
                <a:uLnTx/>
                <a:uFillTx/>
                <a:latin typeface="Calibri"/>
                <a:cs typeface="Calibri"/>
              </a:rPr>
              <a:t>via</a:t>
            </a:r>
            <a:r>
              <a:rPr kumimoji="0" sz="1400" b="1" i="1" u="none" strike="noStrike" kern="0" cap="none" spc="45" normalizeH="0" baseline="0" noProof="0" dirty="0">
                <a:ln>
                  <a:noFill/>
                </a:ln>
                <a:solidFill>
                  <a:srgbClr val="0A2241"/>
                </a:solidFill>
                <a:effectLst/>
                <a:uLnTx/>
                <a:uFillTx/>
                <a:latin typeface="Calibri"/>
                <a:cs typeface="Calibri"/>
              </a:rPr>
              <a:t> </a:t>
            </a:r>
            <a:r>
              <a:rPr kumimoji="0" sz="1400" b="1" i="1" u="none" strike="noStrike" kern="0" cap="none" spc="85" normalizeH="0" baseline="0" noProof="0" dirty="0">
                <a:ln>
                  <a:noFill/>
                </a:ln>
                <a:solidFill>
                  <a:srgbClr val="0A2241"/>
                </a:solidFill>
                <a:effectLst/>
                <a:uLnTx/>
                <a:uFillTx/>
                <a:latin typeface="Calibri"/>
                <a:cs typeface="Calibri"/>
              </a:rPr>
              <a:t>payroll</a:t>
            </a:r>
            <a:r>
              <a:rPr kumimoji="0" sz="1400" b="1" i="1" u="none" strike="noStrike" kern="0" cap="none" spc="20" normalizeH="0" baseline="0" noProof="0" dirty="0">
                <a:ln>
                  <a:noFill/>
                </a:ln>
                <a:solidFill>
                  <a:srgbClr val="0A2241"/>
                </a:solidFill>
                <a:effectLst/>
                <a:uLnTx/>
                <a:uFillTx/>
                <a:latin typeface="Calibri"/>
                <a:cs typeface="Calibri"/>
              </a:rPr>
              <a:t> </a:t>
            </a:r>
            <a:r>
              <a:rPr kumimoji="0" sz="1400" b="1" i="1" u="none" strike="noStrike" kern="0" cap="none" spc="105" normalizeH="0" baseline="0" noProof="0" dirty="0">
                <a:ln>
                  <a:noFill/>
                </a:ln>
                <a:solidFill>
                  <a:srgbClr val="0A2241"/>
                </a:solidFill>
                <a:effectLst/>
                <a:uLnTx/>
                <a:uFillTx/>
                <a:latin typeface="Calibri"/>
                <a:cs typeface="Calibri"/>
              </a:rPr>
              <a:t>deduction</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905"/>
              </a:spcBef>
              <a:spcAft>
                <a:spcPts val="0"/>
              </a:spcAft>
              <a:buClr>
                <a:srgbClr val="E86000"/>
              </a:buClr>
              <a:buSzTx/>
              <a:buFont typeface="Arial"/>
              <a:buChar char="•"/>
              <a:tabLst>
                <a:tab pos="299085" algn="l"/>
              </a:tabLst>
              <a:defRPr/>
            </a:pPr>
            <a:r>
              <a:rPr kumimoji="0" sz="1600" b="1" i="0" u="none" strike="noStrike" kern="0" cap="none" spc="80" normalizeH="0" baseline="0" noProof="0" dirty="0">
                <a:ln>
                  <a:noFill/>
                </a:ln>
                <a:solidFill>
                  <a:srgbClr val="0A2241"/>
                </a:solidFill>
                <a:effectLst/>
                <a:uLnTx/>
                <a:uFillTx/>
                <a:latin typeface="Calibri"/>
                <a:cs typeface="Calibri"/>
              </a:rPr>
              <a:t>Full-</a:t>
            </a:r>
            <a:r>
              <a:rPr kumimoji="0" sz="1600" b="1" i="0" u="none" strike="noStrike" kern="0" cap="none" spc="105" normalizeH="0" baseline="0" noProof="0" dirty="0">
                <a:ln>
                  <a:noFill/>
                </a:ln>
                <a:solidFill>
                  <a:srgbClr val="0A2241"/>
                </a:solidFill>
                <a:effectLst/>
                <a:uLnTx/>
                <a:uFillTx/>
                <a:latin typeface="Calibri"/>
                <a:cs typeface="Calibri"/>
              </a:rPr>
              <a:t>time</a:t>
            </a:r>
            <a:r>
              <a:rPr kumimoji="0" sz="1600" b="1" i="0" u="none" strike="noStrike" kern="0" cap="none" spc="75" normalizeH="0" baseline="0" noProof="0" dirty="0">
                <a:ln>
                  <a:noFill/>
                </a:ln>
                <a:solidFill>
                  <a:srgbClr val="0A2241"/>
                </a:solidFill>
                <a:effectLst/>
                <a:uLnTx/>
                <a:uFillTx/>
                <a:latin typeface="Calibri"/>
                <a:cs typeface="Calibri"/>
              </a:rPr>
              <a:t> </a:t>
            </a:r>
            <a:r>
              <a:rPr kumimoji="0" sz="1600" b="1" i="0" u="none" strike="noStrike" kern="0" cap="none" spc="114" normalizeH="0" baseline="0" noProof="0" dirty="0">
                <a:ln>
                  <a:noFill/>
                </a:ln>
                <a:solidFill>
                  <a:srgbClr val="0A2241"/>
                </a:solidFill>
                <a:effectLst/>
                <a:uLnTx/>
                <a:uFillTx/>
                <a:latin typeface="Calibri"/>
                <a:cs typeface="Calibri"/>
              </a:rPr>
              <a:t>9-</a:t>
            </a:r>
            <a:r>
              <a:rPr kumimoji="0" sz="1600" b="1" i="0" u="none" strike="noStrike" kern="0" cap="none" spc="110" normalizeH="0" baseline="0" noProof="0" dirty="0">
                <a:ln>
                  <a:noFill/>
                </a:ln>
                <a:solidFill>
                  <a:srgbClr val="0A2241"/>
                </a:solidFill>
                <a:effectLst/>
                <a:uLnTx/>
                <a:uFillTx/>
                <a:latin typeface="Calibri"/>
                <a:cs typeface="Calibri"/>
              </a:rPr>
              <a:t>month</a:t>
            </a:r>
            <a:r>
              <a:rPr kumimoji="0" sz="1600" b="1" i="0" u="none" strike="noStrike" kern="0" cap="none" spc="75" normalizeH="0" baseline="0" noProof="0" dirty="0">
                <a:ln>
                  <a:noFill/>
                </a:ln>
                <a:solidFill>
                  <a:srgbClr val="0A2241"/>
                </a:solidFill>
                <a:effectLst/>
                <a:uLnTx/>
                <a:uFillTx/>
                <a:latin typeface="Calibri"/>
                <a:cs typeface="Calibri"/>
              </a:rPr>
              <a:t> </a:t>
            </a:r>
            <a:r>
              <a:rPr kumimoji="0" sz="1600" b="1" i="0" u="none" strike="noStrike" kern="0" cap="none" spc="135" normalizeH="0" baseline="0" noProof="0" dirty="0">
                <a:ln>
                  <a:noFill/>
                </a:ln>
                <a:solidFill>
                  <a:srgbClr val="0A2241"/>
                </a:solidFill>
                <a:effectLst/>
                <a:uLnTx/>
                <a:uFillTx/>
                <a:latin typeface="Calibri"/>
                <a:cs typeface="Calibri"/>
              </a:rPr>
              <a:t>employees</a:t>
            </a:r>
            <a:r>
              <a:rPr kumimoji="0" sz="1600" b="1" i="0" u="none" strike="noStrike" kern="0" cap="none" spc="65" normalizeH="0" baseline="0" noProof="0" dirty="0">
                <a:ln>
                  <a:noFill/>
                </a:ln>
                <a:solidFill>
                  <a:srgbClr val="0A2241"/>
                </a:solidFill>
                <a:effectLst/>
                <a:uLnTx/>
                <a:uFillTx/>
                <a:latin typeface="Calibri"/>
                <a:cs typeface="Calibri"/>
              </a:rPr>
              <a:t> </a:t>
            </a:r>
            <a:r>
              <a:rPr kumimoji="0" sz="1600" b="1" i="0" u="none" strike="noStrike" kern="0" cap="none" spc="135" normalizeH="0" baseline="0" noProof="0" dirty="0">
                <a:ln>
                  <a:noFill/>
                </a:ln>
                <a:solidFill>
                  <a:srgbClr val="0A2241"/>
                </a:solidFill>
                <a:effectLst/>
                <a:uLnTx/>
                <a:uFillTx/>
                <a:latin typeface="Calibri"/>
                <a:cs typeface="Calibri"/>
              </a:rPr>
              <a:t>and</a:t>
            </a:r>
            <a:r>
              <a:rPr kumimoji="0" sz="1600" b="1" i="0" u="none" strike="noStrike" kern="0" cap="none" spc="45" normalizeH="0" baseline="0" noProof="0" dirty="0">
                <a:ln>
                  <a:noFill/>
                </a:ln>
                <a:solidFill>
                  <a:srgbClr val="0A2241"/>
                </a:solidFill>
                <a:effectLst/>
                <a:uLnTx/>
                <a:uFillTx/>
                <a:latin typeface="Calibri"/>
                <a:cs typeface="Calibri"/>
              </a:rPr>
              <a:t> </a:t>
            </a:r>
            <a:r>
              <a:rPr kumimoji="0" sz="1600" b="1" i="0" u="none" strike="noStrike" kern="0" cap="none" spc="90" normalizeH="0" baseline="0" noProof="0" dirty="0">
                <a:ln>
                  <a:noFill/>
                </a:ln>
                <a:solidFill>
                  <a:srgbClr val="0A2241"/>
                </a:solidFill>
                <a:effectLst/>
                <a:uLnTx/>
                <a:uFillTx/>
                <a:latin typeface="Calibri"/>
                <a:cs typeface="Calibri"/>
              </a:rPr>
              <a:t>spouse/partner</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756285" marR="0" lvl="1" indent="-286385" defTabSz="914400" eaLnBrk="1" fontAlgn="auto" latinLnBrk="0" hangingPunct="1">
              <a:lnSpc>
                <a:spcPct val="100000"/>
              </a:lnSpc>
              <a:spcBef>
                <a:spcPts val="894"/>
              </a:spcBef>
              <a:spcAft>
                <a:spcPts val="0"/>
              </a:spcAft>
              <a:buClr>
                <a:srgbClr val="E86000"/>
              </a:buClr>
              <a:buSzTx/>
              <a:buFont typeface="Arial"/>
              <a:buChar char="•"/>
              <a:tabLst>
                <a:tab pos="756285" algn="l"/>
              </a:tabLst>
              <a:defRPr/>
            </a:pPr>
            <a:r>
              <a:rPr kumimoji="0" sz="1400" b="1" i="1" u="none" strike="noStrike" kern="0" cap="none" spc="114" normalizeH="0" baseline="0" noProof="0" dirty="0">
                <a:ln>
                  <a:noFill/>
                </a:ln>
                <a:solidFill>
                  <a:srgbClr val="0A2241"/>
                </a:solidFill>
                <a:effectLst/>
                <a:uLnTx/>
                <a:uFillTx/>
                <a:latin typeface="Calibri"/>
                <a:cs typeface="Calibri"/>
              </a:rPr>
              <a:t>$30/month</a:t>
            </a:r>
            <a:r>
              <a:rPr kumimoji="0" sz="1400" b="1" i="1" u="none" strike="noStrike" kern="0" cap="none" spc="50" normalizeH="0" baseline="0" noProof="0" dirty="0">
                <a:ln>
                  <a:noFill/>
                </a:ln>
                <a:solidFill>
                  <a:srgbClr val="0A2241"/>
                </a:solidFill>
                <a:effectLst/>
                <a:uLnTx/>
                <a:uFillTx/>
                <a:latin typeface="Calibri"/>
                <a:cs typeface="Calibri"/>
              </a:rPr>
              <a:t> </a:t>
            </a:r>
            <a:r>
              <a:rPr kumimoji="0" sz="1400" b="1" i="1" u="none" strike="noStrike" kern="0" cap="none" spc="100" normalizeH="0" baseline="0" noProof="0" dirty="0">
                <a:ln>
                  <a:noFill/>
                </a:ln>
                <a:solidFill>
                  <a:srgbClr val="0A2241"/>
                </a:solidFill>
                <a:effectLst/>
                <a:uLnTx/>
                <a:uFillTx/>
                <a:latin typeface="Calibri"/>
                <a:cs typeface="Calibri"/>
              </a:rPr>
              <a:t>each</a:t>
            </a:r>
            <a:r>
              <a:rPr kumimoji="0" sz="1400" b="1" i="1" u="none" strike="noStrike" kern="0" cap="none" spc="50" normalizeH="0" baseline="0" noProof="0" dirty="0">
                <a:ln>
                  <a:noFill/>
                </a:ln>
                <a:solidFill>
                  <a:srgbClr val="0A2241"/>
                </a:solidFill>
                <a:effectLst/>
                <a:uLnTx/>
                <a:uFillTx/>
                <a:latin typeface="Calibri"/>
                <a:cs typeface="Calibri"/>
              </a:rPr>
              <a:t> </a:t>
            </a:r>
            <a:r>
              <a:rPr kumimoji="0" sz="1400" b="1" i="1" u="none" strike="noStrike" kern="0" cap="none" spc="70" normalizeH="0" baseline="0" noProof="0" dirty="0">
                <a:ln>
                  <a:noFill/>
                </a:ln>
                <a:solidFill>
                  <a:srgbClr val="0A2241"/>
                </a:solidFill>
                <a:effectLst/>
                <a:uLnTx/>
                <a:uFillTx/>
                <a:latin typeface="Calibri"/>
                <a:cs typeface="Calibri"/>
              </a:rPr>
              <a:t>via</a:t>
            </a:r>
            <a:r>
              <a:rPr kumimoji="0" sz="1400" b="1" i="1" u="none" strike="noStrike" kern="0" cap="none" spc="55" normalizeH="0" baseline="0" noProof="0" dirty="0">
                <a:ln>
                  <a:noFill/>
                </a:ln>
                <a:solidFill>
                  <a:srgbClr val="0A2241"/>
                </a:solidFill>
                <a:effectLst/>
                <a:uLnTx/>
                <a:uFillTx/>
                <a:latin typeface="Calibri"/>
                <a:cs typeface="Calibri"/>
              </a:rPr>
              <a:t> </a:t>
            </a:r>
            <a:r>
              <a:rPr kumimoji="0" sz="1400" b="1" i="1" u="none" strike="noStrike" kern="0" cap="none" spc="85" normalizeH="0" baseline="0" noProof="0" dirty="0">
                <a:ln>
                  <a:noFill/>
                </a:ln>
                <a:solidFill>
                  <a:srgbClr val="0A2241"/>
                </a:solidFill>
                <a:effectLst/>
                <a:uLnTx/>
                <a:uFillTx/>
                <a:latin typeface="Calibri"/>
                <a:cs typeface="Calibri"/>
              </a:rPr>
              <a:t>payroll</a:t>
            </a:r>
            <a:r>
              <a:rPr kumimoji="0" sz="1400" b="1" i="1" u="none" strike="noStrike" kern="0" cap="none" spc="30" normalizeH="0" baseline="0" noProof="0" dirty="0">
                <a:ln>
                  <a:noFill/>
                </a:ln>
                <a:solidFill>
                  <a:srgbClr val="0A2241"/>
                </a:solidFill>
                <a:effectLst/>
                <a:uLnTx/>
                <a:uFillTx/>
                <a:latin typeface="Calibri"/>
                <a:cs typeface="Calibri"/>
              </a:rPr>
              <a:t> </a:t>
            </a:r>
            <a:r>
              <a:rPr kumimoji="0" sz="1400" b="1" i="1" u="none" strike="noStrike" kern="0" cap="none" spc="110" normalizeH="0" baseline="0" noProof="0" dirty="0">
                <a:ln>
                  <a:noFill/>
                </a:ln>
                <a:solidFill>
                  <a:srgbClr val="0A2241"/>
                </a:solidFill>
                <a:effectLst/>
                <a:uLnTx/>
                <a:uFillTx/>
                <a:latin typeface="Calibri"/>
                <a:cs typeface="Calibri"/>
              </a:rPr>
              <a:t>deduction</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905"/>
              </a:spcBef>
              <a:spcAft>
                <a:spcPts val="0"/>
              </a:spcAft>
              <a:buClr>
                <a:srgbClr val="E86000"/>
              </a:buClr>
              <a:buSzTx/>
              <a:buFont typeface="Arial"/>
              <a:buChar char="•"/>
              <a:tabLst>
                <a:tab pos="299085" algn="l"/>
              </a:tabLst>
              <a:defRPr/>
            </a:pPr>
            <a:r>
              <a:rPr kumimoji="0" sz="1600" b="1" i="0" u="none" strike="noStrike" kern="0" cap="none" spc="95" normalizeH="0" baseline="0" noProof="0" dirty="0">
                <a:ln>
                  <a:noFill/>
                </a:ln>
                <a:solidFill>
                  <a:srgbClr val="0A2241"/>
                </a:solidFill>
                <a:effectLst/>
                <a:uLnTx/>
                <a:uFillTx/>
                <a:latin typeface="Calibri"/>
                <a:cs typeface="Calibri"/>
              </a:rPr>
              <a:t>Retirees</a:t>
            </a:r>
            <a:r>
              <a:rPr kumimoji="0" sz="1600" b="1" i="0" u="none" strike="noStrike" kern="0" cap="none" spc="85" normalizeH="0" baseline="0" noProof="0" dirty="0">
                <a:ln>
                  <a:noFill/>
                </a:ln>
                <a:solidFill>
                  <a:srgbClr val="0A2241"/>
                </a:solidFill>
                <a:effectLst/>
                <a:uLnTx/>
                <a:uFillTx/>
                <a:latin typeface="Calibri"/>
                <a:cs typeface="Calibri"/>
              </a:rPr>
              <a:t> </a:t>
            </a:r>
            <a:r>
              <a:rPr kumimoji="0" sz="1600" b="1" i="0" u="none" strike="noStrike" kern="0" cap="none" spc="95" normalizeH="0" baseline="0" noProof="0" dirty="0">
                <a:ln>
                  <a:noFill/>
                </a:ln>
                <a:solidFill>
                  <a:srgbClr val="0A2241"/>
                </a:solidFill>
                <a:effectLst/>
                <a:uLnTx/>
                <a:uFillTx/>
                <a:latin typeface="Calibri"/>
                <a:cs typeface="Calibri"/>
              </a:rPr>
              <a:t>of</a:t>
            </a:r>
            <a:r>
              <a:rPr kumimoji="0" sz="1600" b="1" i="0" u="none" strike="noStrike" kern="0" cap="none" spc="70" normalizeH="0" baseline="0" noProof="0" dirty="0">
                <a:ln>
                  <a:noFill/>
                </a:ln>
                <a:solidFill>
                  <a:srgbClr val="0A2241"/>
                </a:solidFill>
                <a:effectLst/>
                <a:uLnTx/>
                <a:uFillTx/>
                <a:latin typeface="Calibri"/>
                <a:cs typeface="Calibri"/>
              </a:rPr>
              <a:t> </a:t>
            </a:r>
            <a:r>
              <a:rPr kumimoji="0" sz="1600" b="1" i="0" u="none" strike="noStrike" kern="0" cap="none" spc="130" normalizeH="0" baseline="0" noProof="0" dirty="0">
                <a:ln>
                  <a:noFill/>
                </a:ln>
                <a:solidFill>
                  <a:srgbClr val="0A2241"/>
                </a:solidFill>
                <a:effectLst/>
                <a:uLnTx/>
                <a:uFillTx/>
                <a:latin typeface="Calibri"/>
                <a:cs typeface="Calibri"/>
              </a:rPr>
              <a:t>Auburn</a:t>
            </a:r>
            <a:r>
              <a:rPr kumimoji="0" sz="1600" b="1" i="0" u="none" strike="noStrike" kern="0" cap="none" spc="65" normalizeH="0" baseline="0" noProof="0" dirty="0">
                <a:ln>
                  <a:noFill/>
                </a:ln>
                <a:solidFill>
                  <a:srgbClr val="0A2241"/>
                </a:solidFill>
                <a:effectLst/>
                <a:uLnTx/>
                <a:uFillTx/>
                <a:latin typeface="Calibri"/>
                <a:cs typeface="Calibri"/>
              </a:rPr>
              <a:t> </a:t>
            </a:r>
            <a:r>
              <a:rPr kumimoji="0" sz="1600" b="1" i="0" u="none" strike="noStrike" kern="0" cap="none" spc="95" normalizeH="0" baseline="0" noProof="0" dirty="0">
                <a:ln>
                  <a:noFill/>
                </a:ln>
                <a:solidFill>
                  <a:srgbClr val="0A2241"/>
                </a:solidFill>
                <a:effectLst/>
                <a:uLnTx/>
                <a:uFillTx/>
                <a:latin typeface="Calibri"/>
                <a:cs typeface="Calibri"/>
              </a:rPr>
              <a:t>University </a:t>
            </a:r>
            <a:r>
              <a:rPr kumimoji="0" sz="1600" b="1" i="0" u="none" strike="noStrike" kern="0" cap="none" spc="135" normalizeH="0" baseline="0" noProof="0" dirty="0">
                <a:ln>
                  <a:noFill/>
                </a:ln>
                <a:solidFill>
                  <a:srgbClr val="0A2241"/>
                </a:solidFill>
                <a:effectLst/>
                <a:uLnTx/>
                <a:uFillTx/>
                <a:latin typeface="Calibri"/>
                <a:cs typeface="Calibri"/>
              </a:rPr>
              <a:t>and</a:t>
            </a:r>
            <a:r>
              <a:rPr kumimoji="0" sz="1600" b="1" i="0" u="none" strike="noStrike" kern="0" cap="none" spc="50" normalizeH="0" baseline="0" noProof="0" dirty="0">
                <a:ln>
                  <a:noFill/>
                </a:ln>
                <a:solidFill>
                  <a:srgbClr val="0A2241"/>
                </a:solidFill>
                <a:effectLst/>
                <a:uLnTx/>
                <a:uFillTx/>
                <a:latin typeface="Calibri"/>
                <a:cs typeface="Calibri"/>
              </a:rPr>
              <a:t> </a:t>
            </a:r>
            <a:r>
              <a:rPr kumimoji="0" sz="1600" b="1" i="0" u="none" strike="noStrike" kern="0" cap="none" spc="90" normalizeH="0" baseline="0" noProof="0" dirty="0">
                <a:ln>
                  <a:noFill/>
                </a:ln>
                <a:solidFill>
                  <a:srgbClr val="0A2241"/>
                </a:solidFill>
                <a:effectLst/>
                <a:uLnTx/>
                <a:uFillTx/>
                <a:latin typeface="Calibri"/>
                <a:cs typeface="Calibri"/>
              </a:rPr>
              <a:t>spouse/partner</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756285" marR="0" lvl="1" indent="-286385" defTabSz="914400" eaLnBrk="1" fontAlgn="auto" latinLnBrk="0" hangingPunct="1">
              <a:lnSpc>
                <a:spcPct val="100000"/>
              </a:lnSpc>
              <a:spcBef>
                <a:spcPts val="894"/>
              </a:spcBef>
              <a:spcAft>
                <a:spcPts val="0"/>
              </a:spcAft>
              <a:buClr>
                <a:srgbClr val="E86000"/>
              </a:buClr>
              <a:buSzTx/>
              <a:buFont typeface="Arial"/>
              <a:buChar char="•"/>
              <a:tabLst>
                <a:tab pos="756285" algn="l"/>
              </a:tabLst>
              <a:defRPr/>
            </a:pPr>
            <a:r>
              <a:rPr kumimoji="0" sz="1400" b="1" i="1" u="none" strike="noStrike" kern="0" cap="none" spc="120" normalizeH="0" baseline="0" noProof="0" dirty="0">
                <a:ln>
                  <a:noFill/>
                </a:ln>
                <a:solidFill>
                  <a:srgbClr val="0A2241"/>
                </a:solidFill>
                <a:effectLst/>
                <a:uLnTx/>
                <a:uFillTx/>
                <a:latin typeface="Calibri"/>
                <a:cs typeface="Calibri"/>
              </a:rPr>
              <a:t>$25/month</a:t>
            </a:r>
            <a:r>
              <a:rPr kumimoji="0" sz="1400" b="1" i="1" u="none" strike="noStrike" kern="0" cap="none" spc="40" normalizeH="0" baseline="0" noProof="0" dirty="0">
                <a:ln>
                  <a:noFill/>
                </a:ln>
                <a:solidFill>
                  <a:srgbClr val="0A2241"/>
                </a:solidFill>
                <a:effectLst/>
                <a:uLnTx/>
                <a:uFillTx/>
                <a:latin typeface="Calibri"/>
                <a:cs typeface="Calibri"/>
              </a:rPr>
              <a:t> </a:t>
            </a:r>
            <a:r>
              <a:rPr kumimoji="0" sz="1400" b="1" i="1" u="none" strike="noStrike" kern="0" cap="none" spc="100" normalizeH="0" baseline="0" noProof="0" dirty="0">
                <a:ln>
                  <a:noFill/>
                </a:ln>
                <a:solidFill>
                  <a:srgbClr val="0A2241"/>
                </a:solidFill>
                <a:effectLst/>
                <a:uLnTx/>
                <a:uFillTx/>
                <a:latin typeface="Calibri"/>
                <a:cs typeface="Calibri"/>
              </a:rPr>
              <a:t>each</a:t>
            </a:r>
            <a:r>
              <a:rPr kumimoji="0" sz="1400" b="1" i="1" u="none" strike="noStrike" kern="0" cap="none" spc="45" normalizeH="0" baseline="0" noProof="0" dirty="0">
                <a:ln>
                  <a:noFill/>
                </a:ln>
                <a:solidFill>
                  <a:srgbClr val="0A2241"/>
                </a:solidFill>
                <a:effectLst/>
                <a:uLnTx/>
                <a:uFillTx/>
                <a:latin typeface="Calibri"/>
                <a:cs typeface="Calibri"/>
              </a:rPr>
              <a:t> </a:t>
            </a:r>
            <a:r>
              <a:rPr kumimoji="0" sz="1400" b="1" i="1" u="none" strike="noStrike" kern="0" cap="none" spc="70" normalizeH="0" baseline="0" noProof="0" dirty="0">
                <a:ln>
                  <a:noFill/>
                </a:ln>
                <a:solidFill>
                  <a:srgbClr val="0A2241"/>
                </a:solidFill>
                <a:effectLst/>
                <a:uLnTx/>
                <a:uFillTx/>
                <a:latin typeface="Calibri"/>
                <a:cs typeface="Calibri"/>
              </a:rPr>
              <a:t>via</a:t>
            </a:r>
            <a:r>
              <a:rPr kumimoji="0" sz="1400" b="1" i="1" u="none" strike="noStrike" kern="0" cap="none" spc="50" normalizeH="0" baseline="0" noProof="0" dirty="0">
                <a:ln>
                  <a:noFill/>
                </a:ln>
                <a:solidFill>
                  <a:srgbClr val="0A2241"/>
                </a:solidFill>
                <a:effectLst/>
                <a:uLnTx/>
                <a:uFillTx/>
                <a:latin typeface="Calibri"/>
                <a:cs typeface="Calibri"/>
              </a:rPr>
              <a:t> </a:t>
            </a:r>
            <a:r>
              <a:rPr kumimoji="0" sz="1400" b="1" i="1" u="none" strike="noStrike" kern="0" cap="none" spc="85" normalizeH="0" baseline="0" noProof="0" dirty="0">
                <a:ln>
                  <a:noFill/>
                </a:ln>
                <a:solidFill>
                  <a:srgbClr val="0A2241"/>
                </a:solidFill>
                <a:effectLst/>
                <a:uLnTx/>
                <a:uFillTx/>
                <a:latin typeface="Calibri"/>
                <a:cs typeface="Calibri"/>
              </a:rPr>
              <a:t>credit</a:t>
            </a:r>
            <a:r>
              <a:rPr kumimoji="0" sz="1400" b="1" i="1" u="none" strike="noStrike" kern="0" cap="none" spc="10" normalizeH="0" baseline="0" noProof="0" dirty="0">
                <a:ln>
                  <a:noFill/>
                </a:ln>
                <a:solidFill>
                  <a:srgbClr val="0A2241"/>
                </a:solidFill>
                <a:effectLst/>
                <a:uLnTx/>
                <a:uFillTx/>
                <a:latin typeface="Calibri"/>
                <a:cs typeface="Calibri"/>
              </a:rPr>
              <a:t> </a:t>
            </a:r>
            <a:r>
              <a:rPr kumimoji="0" sz="1400" b="1" i="1" u="none" strike="noStrike" kern="0" cap="none" spc="70" normalizeH="0" baseline="0" noProof="0" dirty="0">
                <a:ln>
                  <a:noFill/>
                </a:ln>
                <a:solidFill>
                  <a:srgbClr val="0A2241"/>
                </a:solidFill>
                <a:effectLst/>
                <a:uLnTx/>
                <a:uFillTx/>
                <a:latin typeface="Calibri"/>
                <a:cs typeface="Calibri"/>
              </a:rPr>
              <a:t>card</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sp>
        <p:nvSpPr>
          <p:cNvPr id="5" name="object 5"/>
          <p:cNvSpPr txBox="1"/>
          <p:nvPr/>
        </p:nvSpPr>
        <p:spPr>
          <a:xfrm>
            <a:off x="6107478" y="1045185"/>
            <a:ext cx="5496560" cy="3469640"/>
          </a:xfrm>
          <a:prstGeom prst="rect">
            <a:avLst/>
          </a:prstGeom>
        </p:spPr>
        <p:txBody>
          <a:bodyPr vert="horz" wrap="square" lIns="0" tIns="43180" rIns="0" bIns="0" rtlCol="0">
            <a:spAutoFit/>
          </a:bodyPr>
          <a:lstStyle/>
          <a:p>
            <a:pPr marL="12700" marR="0" lvl="0" indent="0" defTabSz="914400" eaLnBrk="1" fontAlgn="auto" latinLnBrk="0" hangingPunct="1">
              <a:lnSpc>
                <a:spcPct val="100000"/>
              </a:lnSpc>
              <a:spcBef>
                <a:spcPts val="340"/>
              </a:spcBef>
              <a:spcAft>
                <a:spcPts val="0"/>
              </a:spcAft>
              <a:buClrTx/>
              <a:buSzTx/>
              <a:buFontTx/>
              <a:buNone/>
              <a:tabLst/>
              <a:defRPr/>
            </a:pPr>
            <a:r>
              <a:rPr kumimoji="0" sz="1800" b="1" i="0" u="none" strike="noStrike" kern="0" cap="none" spc="55" normalizeH="0" baseline="0" noProof="0" dirty="0">
                <a:ln>
                  <a:noFill/>
                </a:ln>
                <a:solidFill>
                  <a:srgbClr val="E86000"/>
                </a:solidFill>
                <a:effectLst/>
                <a:uLnTx/>
                <a:uFillTx/>
                <a:latin typeface="Calibri"/>
                <a:cs typeface="Calibri"/>
              </a:rPr>
              <a:t>What</a:t>
            </a:r>
            <a:r>
              <a:rPr kumimoji="0" sz="1800" b="1" i="0" u="none" strike="noStrike" kern="0" cap="none" spc="45" normalizeH="0" baseline="0" noProof="0" dirty="0">
                <a:ln>
                  <a:noFill/>
                </a:ln>
                <a:solidFill>
                  <a:srgbClr val="E86000"/>
                </a:solidFill>
                <a:effectLst/>
                <a:uLnTx/>
                <a:uFillTx/>
                <a:latin typeface="Calibri"/>
                <a:cs typeface="Calibri"/>
              </a:rPr>
              <a:t> </a:t>
            </a:r>
            <a:r>
              <a:rPr kumimoji="0" sz="1800" b="1" i="0" u="none" strike="noStrike" kern="0" cap="none" spc="60" normalizeH="0" baseline="0" noProof="0" dirty="0">
                <a:ln>
                  <a:noFill/>
                </a:ln>
                <a:solidFill>
                  <a:srgbClr val="E86000"/>
                </a:solidFill>
                <a:effectLst/>
                <a:uLnTx/>
                <a:uFillTx/>
                <a:latin typeface="Calibri"/>
                <a:cs typeface="Calibri"/>
              </a:rPr>
              <a:t>is</a:t>
            </a:r>
            <a:r>
              <a:rPr kumimoji="0" sz="1800" b="1" i="0" u="none" strike="noStrike" kern="0" cap="none" spc="50" normalizeH="0" baseline="0" noProof="0" dirty="0">
                <a:ln>
                  <a:noFill/>
                </a:ln>
                <a:solidFill>
                  <a:srgbClr val="E86000"/>
                </a:solidFill>
                <a:effectLst/>
                <a:uLnTx/>
                <a:uFillTx/>
                <a:latin typeface="Calibri"/>
                <a:cs typeface="Calibri"/>
              </a:rPr>
              <a:t> </a:t>
            </a:r>
            <a:r>
              <a:rPr kumimoji="0" sz="1800" b="1" i="0" u="none" strike="noStrike" kern="0" cap="none" spc="90" normalizeH="0" baseline="0" noProof="0" dirty="0">
                <a:ln>
                  <a:noFill/>
                </a:ln>
                <a:solidFill>
                  <a:srgbClr val="E86000"/>
                </a:solidFill>
                <a:effectLst/>
                <a:uLnTx/>
                <a:uFillTx/>
                <a:latin typeface="Calibri"/>
                <a:cs typeface="Calibri"/>
              </a:rPr>
              <a:t>included?</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12700" marR="99695" lvl="0" indent="0" defTabSz="914400" eaLnBrk="1" fontAlgn="auto" latinLnBrk="0" hangingPunct="1">
              <a:lnSpc>
                <a:spcPct val="105000"/>
              </a:lnSpc>
              <a:spcBef>
                <a:spcPts val="120"/>
              </a:spcBef>
              <a:spcAft>
                <a:spcPts val="0"/>
              </a:spcAft>
              <a:buClrTx/>
              <a:buSzTx/>
              <a:buFontTx/>
              <a:buNone/>
              <a:tabLst/>
              <a:defRPr/>
            </a:pPr>
            <a:r>
              <a:rPr kumimoji="0" sz="1600" b="0" i="0" u="none" strike="noStrike" kern="0" cap="none" spc="55" normalizeH="0" baseline="0" noProof="0" dirty="0">
                <a:ln>
                  <a:noFill/>
                </a:ln>
                <a:solidFill>
                  <a:srgbClr val="0A2241"/>
                </a:solidFill>
                <a:effectLst/>
                <a:uLnTx/>
                <a:uFillTx/>
                <a:latin typeface="Calibri"/>
                <a:cs typeface="Calibri"/>
              </a:rPr>
              <a:t>Your</a:t>
            </a:r>
            <a:r>
              <a:rPr kumimoji="0" sz="1600" b="0" i="0" u="none" strike="noStrike" kern="0" cap="none" spc="110" normalizeH="0" baseline="0" noProof="0" dirty="0">
                <a:ln>
                  <a:noFill/>
                </a:ln>
                <a:solidFill>
                  <a:srgbClr val="0A2241"/>
                </a:solidFill>
                <a:effectLst/>
                <a:uLnTx/>
                <a:uFillTx/>
                <a:latin typeface="Calibri"/>
                <a:cs typeface="Calibri"/>
              </a:rPr>
              <a:t> </a:t>
            </a:r>
            <a:r>
              <a:rPr kumimoji="0" sz="1600" b="0" i="0" u="none" strike="noStrike" kern="0" cap="none" spc="125" normalizeH="0" baseline="0" noProof="0" dirty="0">
                <a:ln>
                  <a:noFill/>
                </a:ln>
                <a:solidFill>
                  <a:srgbClr val="0A2241"/>
                </a:solidFill>
                <a:effectLst/>
                <a:uLnTx/>
                <a:uFillTx/>
                <a:latin typeface="Calibri"/>
                <a:cs typeface="Calibri"/>
              </a:rPr>
              <a:t>OneRec</a:t>
            </a:r>
            <a:r>
              <a:rPr kumimoji="0" sz="1600" b="0" i="0" u="none" strike="noStrike" kern="0" cap="none" spc="114" normalizeH="0" baseline="0" noProof="0" dirty="0">
                <a:ln>
                  <a:noFill/>
                </a:ln>
                <a:solidFill>
                  <a:srgbClr val="0A2241"/>
                </a:solidFill>
                <a:effectLst/>
                <a:uLnTx/>
                <a:uFillTx/>
                <a:latin typeface="Calibri"/>
                <a:cs typeface="Calibri"/>
              </a:rPr>
              <a:t> </a:t>
            </a:r>
            <a:r>
              <a:rPr kumimoji="0" sz="1600" b="0" i="0" u="none" strike="noStrike" kern="0" cap="none" spc="90" normalizeH="0" baseline="0" noProof="0" dirty="0">
                <a:ln>
                  <a:noFill/>
                </a:ln>
                <a:solidFill>
                  <a:srgbClr val="0A2241"/>
                </a:solidFill>
                <a:effectLst/>
                <a:uLnTx/>
                <a:uFillTx/>
                <a:latin typeface="Calibri"/>
                <a:cs typeface="Calibri"/>
              </a:rPr>
              <a:t>Membership</a:t>
            </a:r>
            <a:r>
              <a:rPr kumimoji="0" sz="1600" b="0" i="0" u="none" strike="noStrike" kern="0" cap="none" spc="114" normalizeH="0" baseline="0" noProof="0" dirty="0">
                <a:ln>
                  <a:noFill/>
                </a:ln>
                <a:solidFill>
                  <a:srgbClr val="0A2241"/>
                </a:solidFill>
                <a:effectLst/>
                <a:uLnTx/>
                <a:uFillTx/>
                <a:latin typeface="Calibri"/>
                <a:cs typeface="Calibri"/>
              </a:rPr>
              <a:t> </a:t>
            </a:r>
            <a:r>
              <a:rPr kumimoji="0" sz="1600" b="0" i="0" u="none" strike="noStrike" kern="0" cap="none" spc="90" normalizeH="0" baseline="0" noProof="0" dirty="0">
                <a:ln>
                  <a:noFill/>
                </a:ln>
                <a:solidFill>
                  <a:srgbClr val="0A2241"/>
                </a:solidFill>
                <a:effectLst/>
                <a:uLnTx/>
                <a:uFillTx/>
                <a:latin typeface="Calibri"/>
                <a:cs typeface="Calibri"/>
              </a:rPr>
              <a:t>includes</a:t>
            </a:r>
            <a:r>
              <a:rPr kumimoji="0" sz="1600" b="0" i="0" u="none" strike="noStrike" kern="0" cap="none" spc="110"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facility</a:t>
            </a:r>
            <a:r>
              <a:rPr kumimoji="0" sz="1600" b="0" i="0" u="none" strike="noStrike" kern="0" cap="none" spc="110" normalizeH="0" baseline="0" noProof="0" dirty="0">
                <a:ln>
                  <a:noFill/>
                </a:ln>
                <a:solidFill>
                  <a:srgbClr val="0A2241"/>
                </a:solidFill>
                <a:effectLst/>
                <a:uLnTx/>
                <a:uFillTx/>
                <a:latin typeface="Calibri"/>
                <a:cs typeface="Calibri"/>
              </a:rPr>
              <a:t> </a:t>
            </a:r>
            <a:r>
              <a:rPr kumimoji="0" sz="1600" b="0" i="0" u="none" strike="noStrike" kern="0" cap="none" spc="100" normalizeH="0" baseline="0" noProof="0" dirty="0">
                <a:ln>
                  <a:noFill/>
                </a:ln>
                <a:solidFill>
                  <a:srgbClr val="0A2241"/>
                </a:solidFill>
                <a:effectLst/>
                <a:uLnTx/>
                <a:uFillTx/>
                <a:latin typeface="Calibri"/>
                <a:cs typeface="Calibri"/>
              </a:rPr>
              <a:t>access</a:t>
            </a:r>
            <a:r>
              <a:rPr kumimoji="0" sz="1600" b="0" i="0" u="none" strike="noStrike" kern="0" cap="none" spc="90"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to</a:t>
            </a:r>
            <a:r>
              <a:rPr kumimoji="0" sz="1600" b="0" i="0" u="none" strike="noStrike" kern="0" cap="none" spc="105" normalizeH="0" baseline="0" noProof="0" dirty="0">
                <a:ln>
                  <a:noFill/>
                </a:ln>
                <a:solidFill>
                  <a:srgbClr val="0A2241"/>
                </a:solidFill>
                <a:effectLst/>
                <a:uLnTx/>
                <a:uFillTx/>
                <a:latin typeface="Calibri"/>
                <a:cs typeface="Calibri"/>
              </a:rPr>
              <a:t> </a:t>
            </a:r>
            <a:r>
              <a:rPr kumimoji="0" sz="1600" b="0" i="0" u="none" strike="noStrike" kern="0" cap="none" spc="30" normalizeH="0" baseline="0" noProof="0" dirty="0">
                <a:ln>
                  <a:noFill/>
                </a:ln>
                <a:solidFill>
                  <a:srgbClr val="0A2241"/>
                </a:solidFill>
                <a:effectLst/>
                <a:uLnTx/>
                <a:uFillTx/>
                <a:latin typeface="Calibri"/>
                <a:cs typeface="Calibri"/>
              </a:rPr>
              <a:t>the </a:t>
            </a:r>
            <a:r>
              <a:rPr kumimoji="0" sz="1600" b="0" i="0" u="none" strike="noStrike" kern="0" cap="none" spc="60" normalizeH="0" baseline="0" noProof="0" dirty="0">
                <a:ln>
                  <a:noFill/>
                </a:ln>
                <a:solidFill>
                  <a:srgbClr val="0A2241"/>
                </a:solidFill>
                <a:effectLst/>
                <a:uLnTx/>
                <a:uFillTx/>
                <a:latin typeface="Calibri"/>
                <a:cs typeface="Calibri"/>
              </a:rPr>
              <a:t>Recreation </a:t>
            </a:r>
            <a:r>
              <a:rPr kumimoji="0" sz="1600" b="0" i="0" u="none" strike="noStrike" kern="0" cap="none" spc="110" normalizeH="0" baseline="0" noProof="0" dirty="0">
                <a:ln>
                  <a:noFill/>
                </a:ln>
                <a:solidFill>
                  <a:srgbClr val="0A2241"/>
                </a:solidFill>
                <a:effectLst/>
                <a:uLnTx/>
                <a:uFillTx/>
                <a:latin typeface="Calibri"/>
                <a:cs typeface="Calibri"/>
              </a:rPr>
              <a:t>and</a:t>
            </a:r>
            <a:r>
              <a:rPr kumimoji="0" sz="1600" b="0" i="0" u="none" strike="noStrike" kern="0" cap="none" spc="50" normalizeH="0" baseline="0" noProof="0" dirty="0">
                <a:ln>
                  <a:noFill/>
                </a:ln>
                <a:solidFill>
                  <a:srgbClr val="0A2241"/>
                </a:solidFill>
                <a:effectLst/>
                <a:uLnTx/>
                <a:uFillTx/>
                <a:latin typeface="Calibri"/>
                <a:cs typeface="Calibri"/>
              </a:rPr>
              <a:t> </a:t>
            </a:r>
            <a:r>
              <a:rPr kumimoji="0" sz="1600" b="0" i="0" u="none" strike="noStrike" kern="0" cap="none" spc="70" normalizeH="0" baseline="0" noProof="0" dirty="0">
                <a:ln>
                  <a:noFill/>
                </a:ln>
                <a:solidFill>
                  <a:srgbClr val="0A2241"/>
                </a:solidFill>
                <a:effectLst/>
                <a:uLnTx/>
                <a:uFillTx/>
                <a:latin typeface="Calibri"/>
                <a:cs typeface="Calibri"/>
              </a:rPr>
              <a:t>Wellness </a:t>
            </a:r>
            <a:r>
              <a:rPr kumimoji="0" sz="1600" b="0" i="0" u="none" strike="noStrike" kern="0" cap="none" spc="65" normalizeH="0" baseline="0" noProof="0" dirty="0">
                <a:ln>
                  <a:noFill/>
                </a:ln>
                <a:solidFill>
                  <a:srgbClr val="0A2241"/>
                </a:solidFill>
                <a:effectLst/>
                <a:uLnTx/>
                <a:uFillTx/>
                <a:latin typeface="Calibri"/>
                <a:cs typeface="Calibri"/>
              </a:rPr>
              <a:t>Center,</a:t>
            </a:r>
            <a:r>
              <a:rPr kumimoji="0" sz="1600" b="0" i="0" u="none" strike="noStrike" kern="0" cap="none" spc="5" normalizeH="0" baseline="0" noProof="0" dirty="0">
                <a:ln>
                  <a:noFill/>
                </a:ln>
                <a:solidFill>
                  <a:srgbClr val="0A2241"/>
                </a:solidFill>
                <a:effectLst/>
                <a:uLnTx/>
                <a:uFillTx/>
                <a:latin typeface="Calibri"/>
                <a:cs typeface="Calibri"/>
              </a:rPr>
              <a:t> </a:t>
            </a:r>
            <a:r>
              <a:rPr kumimoji="0" sz="1600" b="0" i="0" u="none" strike="noStrike" kern="0" cap="none" spc="65" normalizeH="0" baseline="0" noProof="0" dirty="0">
                <a:ln>
                  <a:noFill/>
                </a:ln>
                <a:solidFill>
                  <a:srgbClr val="0A2241"/>
                </a:solidFill>
                <a:effectLst/>
                <a:uLnTx/>
                <a:uFillTx/>
                <a:latin typeface="Calibri"/>
                <a:cs typeface="Calibri"/>
              </a:rPr>
              <a:t>SportsPlex,</a:t>
            </a:r>
            <a:r>
              <a:rPr kumimoji="0" sz="1600" b="0" i="0" u="none" strike="noStrike" kern="0" cap="none" spc="15" normalizeH="0" baseline="0" noProof="0" dirty="0">
                <a:ln>
                  <a:noFill/>
                </a:ln>
                <a:solidFill>
                  <a:srgbClr val="0A2241"/>
                </a:solidFill>
                <a:effectLst/>
                <a:uLnTx/>
                <a:uFillTx/>
                <a:latin typeface="Calibri"/>
                <a:cs typeface="Calibri"/>
              </a:rPr>
              <a:t> </a:t>
            </a:r>
            <a:r>
              <a:rPr kumimoji="0" sz="1600" b="0" i="0" u="none" strike="noStrike" kern="0" cap="none" spc="50" normalizeH="0" baseline="0" noProof="0" dirty="0">
                <a:ln>
                  <a:noFill/>
                </a:ln>
                <a:solidFill>
                  <a:srgbClr val="0A2241"/>
                </a:solidFill>
                <a:effectLst/>
                <a:uLnTx/>
                <a:uFillTx/>
                <a:latin typeface="Calibri"/>
                <a:cs typeface="Calibri"/>
              </a:rPr>
              <a:t>West</a:t>
            </a:r>
            <a:r>
              <a:rPr kumimoji="0" sz="1600" b="0" i="0" u="none" strike="noStrike" kern="0" cap="none" spc="80" normalizeH="0" baseline="0" noProof="0" dirty="0">
                <a:ln>
                  <a:noFill/>
                </a:ln>
                <a:solidFill>
                  <a:srgbClr val="0A2241"/>
                </a:solidFill>
                <a:effectLst/>
                <a:uLnTx/>
                <a:uFillTx/>
                <a:latin typeface="Calibri"/>
                <a:cs typeface="Calibri"/>
              </a:rPr>
              <a:t> </a:t>
            </a:r>
            <a:r>
              <a:rPr kumimoji="0" sz="1600" b="0" i="0" u="none" strike="noStrike" kern="0" cap="none" spc="120" normalizeH="0" baseline="0" noProof="0" dirty="0">
                <a:ln>
                  <a:noFill/>
                </a:ln>
                <a:solidFill>
                  <a:srgbClr val="0A2241"/>
                </a:solidFill>
                <a:effectLst/>
                <a:uLnTx/>
                <a:uFillTx/>
                <a:latin typeface="Calibri"/>
                <a:cs typeface="Calibri"/>
              </a:rPr>
              <a:t>Campus </a:t>
            </a:r>
            <a:r>
              <a:rPr kumimoji="0" sz="1600" b="0" i="0" u="none" strike="noStrike" kern="0" cap="none" spc="95" normalizeH="0" baseline="0" noProof="0" dirty="0">
                <a:ln>
                  <a:noFill/>
                </a:ln>
                <a:solidFill>
                  <a:srgbClr val="0A2241"/>
                </a:solidFill>
                <a:effectLst/>
                <a:uLnTx/>
                <a:uFillTx/>
                <a:latin typeface="Calibri"/>
                <a:cs typeface="Calibri"/>
              </a:rPr>
              <a:t>Field</a:t>
            </a:r>
            <a:r>
              <a:rPr kumimoji="0" sz="1600" b="0" i="0" u="none" strike="noStrike" kern="0" cap="none" spc="110" normalizeH="0" baseline="0" noProof="0" dirty="0">
                <a:ln>
                  <a:noFill/>
                </a:ln>
                <a:solidFill>
                  <a:srgbClr val="0A2241"/>
                </a:solidFill>
                <a:effectLst/>
                <a:uLnTx/>
                <a:uFillTx/>
                <a:latin typeface="Calibri"/>
                <a:cs typeface="Calibri"/>
              </a:rPr>
              <a:t> </a:t>
            </a:r>
            <a:r>
              <a:rPr kumimoji="0" sz="1600" b="0" i="0" u="none" strike="noStrike" kern="0" cap="none" spc="100" normalizeH="0" baseline="0" noProof="0" dirty="0">
                <a:ln>
                  <a:noFill/>
                </a:ln>
                <a:solidFill>
                  <a:srgbClr val="0A2241"/>
                </a:solidFill>
                <a:effectLst/>
                <a:uLnTx/>
                <a:uFillTx/>
                <a:latin typeface="Calibri"/>
                <a:cs typeface="Calibri"/>
              </a:rPr>
              <a:t>House</a:t>
            </a:r>
            <a:r>
              <a:rPr kumimoji="0" sz="1600" b="0" i="0" u="none" strike="noStrike" kern="0" cap="none" spc="140" normalizeH="0" baseline="0" noProof="0" dirty="0">
                <a:ln>
                  <a:noFill/>
                </a:ln>
                <a:solidFill>
                  <a:srgbClr val="0A2241"/>
                </a:solidFill>
                <a:effectLst/>
                <a:uLnTx/>
                <a:uFillTx/>
                <a:latin typeface="Calibri"/>
                <a:cs typeface="Calibri"/>
              </a:rPr>
              <a:t> </a:t>
            </a:r>
            <a:r>
              <a:rPr kumimoji="0" sz="1600" b="0" i="0" u="none" strike="noStrike" kern="0" cap="none" spc="55" normalizeH="0" baseline="0" noProof="0" dirty="0">
                <a:ln>
                  <a:noFill/>
                </a:ln>
                <a:solidFill>
                  <a:srgbClr val="0A2241"/>
                </a:solidFill>
                <a:effectLst/>
                <a:uLnTx/>
                <a:uFillTx/>
                <a:latin typeface="Calibri"/>
                <a:cs typeface="Calibri"/>
              </a:rPr>
              <a:t>(Tennis/Pickleball)</a:t>
            </a:r>
            <a:r>
              <a:rPr kumimoji="0" sz="1600" b="0" i="0" u="none" strike="noStrike" kern="0" cap="none" spc="85" normalizeH="0" baseline="0" noProof="0" dirty="0">
                <a:ln>
                  <a:noFill/>
                </a:ln>
                <a:solidFill>
                  <a:srgbClr val="0A2241"/>
                </a:solidFill>
                <a:effectLst/>
                <a:uLnTx/>
                <a:uFillTx/>
                <a:latin typeface="Calibri"/>
                <a:cs typeface="Calibri"/>
              </a:rPr>
              <a:t> </a:t>
            </a:r>
            <a:r>
              <a:rPr kumimoji="0" sz="1600" b="0" i="0" u="none" strike="noStrike" kern="0" cap="none" spc="110" normalizeH="0" baseline="0" noProof="0" dirty="0">
                <a:ln>
                  <a:noFill/>
                </a:ln>
                <a:solidFill>
                  <a:srgbClr val="0A2241"/>
                </a:solidFill>
                <a:effectLst/>
                <a:uLnTx/>
                <a:uFillTx/>
                <a:latin typeface="Calibri"/>
                <a:cs typeface="Calibri"/>
              </a:rPr>
              <a:t>and</a:t>
            </a:r>
            <a:r>
              <a:rPr kumimoji="0" sz="1600" b="0" i="0" u="none" strike="noStrike" kern="0" cap="none" spc="125" normalizeH="0" baseline="0" noProof="0" dirty="0">
                <a:ln>
                  <a:noFill/>
                </a:ln>
                <a:solidFill>
                  <a:srgbClr val="0A2241"/>
                </a:solidFill>
                <a:effectLst/>
                <a:uLnTx/>
                <a:uFillTx/>
                <a:latin typeface="Calibri"/>
                <a:cs typeface="Calibri"/>
              </a:rPr>
              <a:t> </a:t>
            </a:r>
            <a:r>
              <a:rPr kumimoji="0" sz="1600" b="0" i="0" u="none" strike="noStrike" kern="0" cap="none" spc="10" normalizeH="0" baseline="0" noProof="0" dirty="0">
                <a:ln>
                  <a:noFill/>
                </a:ln>
                <a:solidFill>
                  <a:srgbClr val="0A2241"/>
                </a:solidFill>
                <a:effectLst/>
                <a:uLnTx/>
                <a:uFillTx/>
                <a:latin typeface="Calibri"/>
                <a:cs typeface="Calibri"/>
              </a:rPr>
              <a:t>Intramural</a:t>
            </a:r>
            <a:r>
              <a:rPr kumimoji="0" sz="1600" b="0" i="0" u="none" strike="noStrike" kern="0" cap="none" spc="130" normalizeH="0" baseline="0" noProof="0" dirty="0">
                <a:ln>
                  <a:noFill/>
                </a:ln>
                <a:solidFill>
                  <a:srgbClr val="0A2241"/>
                </a:solidFill>
                <a:effectLst/>
                <a:uLnTx/>
                <a:uFillTx/>
                <a:latin typeface="Calibri"/>
                <a:cs typeface="Calibri"/>
              </a:rPr>
              <a:t> </a:t>
            </a:r>
            <a:r>
              <a:rPr kumimoji="0" sz="1600" b="0" i="0" u="none" strike="noStrike" kern="0" cap="none" spc="70" normalizeH="0" baseline="0" noProof="0" dirty="0">
                <a:ln>
                  <a:noFill/>
                </a:ln>
                <a:solidFill>
                  <a:srgbClr val="0A2241"/>
                </a:solidFill>
                <a:effectLst/>
                <a:uLnTx/>
                <a:uFillTx/>
                <a:latin typeface="Calibri"/>
                <a:cs typeface="Calibri"/>
              </a:rPr>
              <a:t>Fields.</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265"/>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2700" marR="5080" lvl="0" indent="0" defTabSz="914400" eaLnBrk="1" fontAlgn="auto" latinLnBrk="0" hangingPunct="1">
              <a:lnSpc>
                <a:spcPct val="105000"/>
              </a:lnSpc>
              <a:spcBef>
                <a:spcPts val="0"/>
              </a:spcBef>
              <a:spcAft>
                <a:spcPts val="0"/>
              </a:spcAft>
              <a:buClrTx/>
              <a:buSzTx/>
              <a:buFontTx/>
              <a:buNone/>
              <a:tabLst/>
              <a:defRPr/>
            </a:pPr>
            <a:r>
              <a:rPr kumimoji="0" sz="1600" b="0" i="0" u="none" strike="noStrike" kern="0" cap="none" spc="125" normalizeH="0" baseline="0" noProof="0" dirty="0">
                <a:ln>
                  <a:noFill/>
                </a:ln>
                <a:solidFill>
                  <a:srgbClr val="0A2241"/>
                </a:solidFill>
                <a:effectLst/>
                <a:uLnTx/>
                <a:uFillTx/>
                <a:latin typeface="Calibri"/>
                <a:cs typeface="Calibri"/>
              </a:rPr>
              <a:t>OneRec</a:t>
            </a:r>
            <a:r>
              <a:rPr kumimoji="0" sz="1600" b="0" i="0" u="none" strike="noStrike" kern="0" cap="none" spc="60" normalizeH="0" baseline="0" noProof="0" dirty="0">
                <a:ln>
                  <a:noFill/>
                </a:ln>
                <a:solidFill>
                  <a:srgbClr val="0A2241"/>
                </a:solidFill>
                <a:effectLst/>
                <a:uLnTx/>
                <a:uFillTx/>
                <a:latin typeface="Calibri"/>
                <a:cs typeface="Calibri"/>
              </a:rPr>
              <a:t> </a:t>
            </a:r>
            <a:r>
              <a:rPr kumimoji="0" sz="1600" b="0" i="0" u="none" strike="noStrike" kern="0" cap="none" spc="90" normalizeH="0" baseline="0" noProof="0" dirty="0">
                <a:ln>
                  <a:noFill/>
                </a:ln>
                <a:solidFill>
                  <a:srgbClr val="0A2241"/>
                </a:solidFill>
                <a:effectLst/>
                <a:uLnTx/>
                <a:uFillTx/>
                <a:latin typeface="Calibri"/>
                <a:cs typeface="Calibri"/>
              </a:rPr>
              <a:t>Members</a:t>
            </a:r>
            <a:r>
              <a:rPr kumimoji="0" sz="1600" b="0" i="0" u="none" strike="noStrike" kern="0" cap="none" spc="65" normalizeH="0" baseline="0" noProof="0" dirty="0">
                <a:ln>
                  <a:noFill/>
                </a:ln>
                <a:solidFill>
                  <a:srgbClr val="0A2241"/>
                </a:solidFill>
                <a:effectLst/>
                <a:uLnTx/>
                <a:uFillTx/>
                <a:latin typeface="Calibri"/>
                <a:cs typeface="Calibri"/>
              </a:rPr>
              <a:t> </a:t>
            </a:r>
            <a:r>
              <a:rPr kumimoji="0" sz="1600" b="0" i="0" u="none" strike="noStrike" kern="0" cap="none" spc="70" normalizeH="0" baseline="0" noProof="0" dirty="0">
                <a:ln>
                  <a:noFill/>
                </a:ln>
                <a:solidFill>
                  <a:srgbClr val="0A2241"/>
                </a:solidFill>
                <a:effectLst/>
                <a:uLnTx/>
                <a:uFillTx/>
                <a:latin typeface="Calibri"/>
                <a:cs typeface="Calibri"/>
              </a:rPr>
              <a:t>enjoy</a:t>
            </a:r>
            <a:r>
              <a:rPr kumimoji="0" sz="1600" b="0" i="0" u="none" strike="noStrike" kern="0" cap="none" spc="50" normalizeH="0" baseline="0" noProof="0" dirty="0">
                <a:ln>
                  <a:noFill/>
                </a:ln>
                <a:solidFill>
                  <a:srgbClr val="0A2241"/>
                </a:solidFill>
                <a:effectLst/>
                <a:uLnTx/>
                <a:uFillTx/>
                <a:latin typeface="Calibri"/>
                <a:cs typeface="Calibri"/>
              </a:rPr>
              <a:t> </a:t>
            </a:r>
            <a:r>
              <a:rPr kumimoji="0" sz="1600" b="0" i="0" u="none" strike="noStrike" kern="0" cap="none" spc="90" normalizeH="0" baseline="0" noProof="0" dirty="0">
                <a:ln>
                  <a:noFill/>
                </a:ln>
                <a:solidFill>
                  <a:srgbClr val="0A2241"/>
                </a:solidFill>
                <a:effectLst/>
                <a:uLnTx/>
                <a:uFillTx/>
                <a:latin typeface="Calibri"/>
                <a:cs typeface="Calibri"/>
              </a:rPr>
              <a:t>comprehensive</a:t>
            </a:r>
            <a:r>
              <a:rPr kumimoji="0" sz="1600" b="0" i="0" u="none" strike="noStrike" kern="0" cap="none" spc="65" normalizeH="0" baseline="0" noProof="0" dirty="0">
                <a:ln>
                  <a:noFill/>
                </a:ln>
                <a:solidFill>
                  <a:srgbClr val="0A2241"/>
                </a:solidFill>
                <a:effectLst/>
                <a:uLnTx/>
                <a:uFillTx/>
                <a:latin typeface="Calibri"/>
                <a:cs typeface="Calibri"/>
              </a:rPr>
              <a:t> </a:t>
            </a:r>
            <a:r>
              <a:rPr kumimoji="0" sz="1600" b="0" i="0" u="none" strike="noStrike" kern="0" cap="none" spc="95" normalizeH="0" baseline="0" noProof="0" dirty="0">
                <a:ln>
                  <a:noFill/>
                </a:ln>
                <a:solidFill>
                  <a:srgbClr val="0A2241"/>
                </a:solidFill>
                <a:effectLst/>
                <a:uLnTx/>
                <a:uFillTx/>
                <a:latin typeface="Calibri"/>
                <a:cs typeface="Calibri"/>
              </a:rPr>
              <a:t>program</a:t>
            </a:r>
            <a:r>
              <a:rPr kumimoji="0" sz="1600" b="0" i="0" u="none" strike="noStrike" kern="0" cap="none" spc="60" normalizeH="0" baseline="0" noProof="0" dirty="0">
                <a:ln>
                  <a:noFill/>
                </a:ln>
                <a:solidFill>
                  <a:srgbClr val="0A2241"/>
                </a:solidFill>
                <a:effectLst/>
                <a:uLnTx/>
                <a:uFillTx/>
                <a:latin typeface="Calibri"/>
                <a:cs typeface="Calibri"/>
              </a:rPr>
              <a:t> </a:t>
            </a:r>
            <a:r>
              <a:rPr kumimoji="0" sz="1600" b="0" i="0" u="none" strike="noStrike" kern="0" cap="none" spc="100" normalizeH="0" baseline="0" noProof="0" dirty="0">
                <a:ln>
                  <a:noFill/>
                </a:ln>
                <a:solidFill>
                  <a:srgbClr val="0A2241"/>
                </a:solidFill>
                <a:effectLst/>
                <a:uLnTx/>
                <a:uFillTx/>
                <a:latin typeface="Calibri"/>
                <a:cs typeface="Calibri"/>
              </a:rPr>
              <a:t>access</a:t>
            </a:r>
            <a:r>
              <a:rPr kumimoji="0" sz="1600" b="0" i="0" u="none" strike="noStrike" kern="0" cap="none" spc="45" normalizeH="0" baseline="0" noProof="0" dirty="0">
                <a:ln>
                  <a:noFill/>
                </a:ln>
                <a:solidFill>
                  <a:srgbClr val="0A2241"/>
                </a:solidFill>
                <a:effectLst/>
                <a:uLnTx/>
                <a:uFillTx/>
                <a:latin typeface="Calibri"/>
                <a:cs typeface="Calibri"/>
              </a:rPr>
              <a:t> </a:t>
            </a:r>
            <a:r>
              <a:rPr kumimoji="0" sz="1600" b="0" i="0" u="none" strike="noStrike" kern="0" cap="none" spc="-25" normalizeH="0" baseline="0" noProof="0" dirty="0">
                <a:ln>
                  <a:noFill/>
                </a:ln>
                <a:solidFill>
                  <a:srgbClr val="0A2241"/>
                </a:solidFill>
                <a:effectLst/>
                <a:uLnTx/>
                <a:uFillTx/>
                <a:latin typeface="Calibri"/>
                <a:cs typeface="Calibri"/>
              </a:rPr>
              <a:t>to </a:t>
            </a:r>
            <a:r>
              <a:rPr kumimoji="0" sz="1600" b="0" i="0" u="none" strike="noStrike" kern="0" cap="none" spc="100" normalizeH="0" baseline="0" noProof="0" dirty="0">
                <a:ln>
                  <a:noFill/>
                </a:ln>
                <a:solidFill>
                  <a:srgbClr val="0A2241"/>
                </a:solidFill>
                <a:effectLst/>
                <a:uLnTx/>
                <a:uFillTx/>
                <a:latin typeface="Calibri"/>
                <a:cs typeface="Calibri"/>
              </a:rPr>
              <a:t>Auburn</a:t>
            </a:r>
            <a:r>
              <a:rPr kumimoji="0" sz="1600" b="0" i="0" u="none" strike="noStrike" kern="0" cap="none" spc="75" normalizeH="0" baseline="0" noProof="0" dirty="0">
                <a:ln>
                  <a:noFill/>
                </a:ln>
                <a:solidFill>
                  <a:srgbClr val="0A2241"/>
                </a:solidFill>
                <a:effectLst/>
                <a:uLnTx/>
                <a:uFillTx/>
                <a:latin typeface="Calibri"/>
                <a:cs typeface="Calibri"/>
              </a:rPr>
              <a:t> </a:t>
            </a:r>
            <a:r>
              <a:rPr kumimoji="0" sz="1600" b="0" i="0" u="none" strike="noStrike" kern="0" cap="none" spc="90" normalizeH="0" baseline="0" noProof="0" dirty="0">
                <a:ln>
                  <a:noFill/>
                </a:ln>
                <a:solidFill>
                  <a:srgbClr val="0A2241"/>
                </a:solidFill>
                <a:effectLst/>
                <a:uLnTx/>
                <a:uFillTx/>
                <a:latin typeface="Calibri"/>
                <a:cs typeface="Calibri"/>
              </a:rPr>
              <a:t>Outdoors,</a:t>
            </a:r>
            <a:r>
              <a:rPr kumimoji="0" sz="1600" b="0" i="0" u="none" strike="noStrike" kern="0" cap="none" spc="40" normalizeH="0" baseline="0" noProof="0" dirty="0">
                <a:ln>
                  <a:noFill/>
                </a:ln>
                <a:solidFill>
                  <a:srgbClr val="0A2241"/>
                </a:solidFill>
                <a:effectLst/>
                <a:uLnTx/>
                <a:uFillTx/>
                <a:latin typeface="Calibri"/>
                <a:cs typeface="Calibri"/>
              </a:rPr>
              <a:t> </a:t>
            </a:r>
            <a:r>
              <a:rPr kumimoji="0" sz="1600" b="0" i="0" u="none" strike="noStrike" kern="0" cap="none" spc="80" normalizeH="0" baseline="0" noProof="0" dirty="0">
                <a:ln>
                  <a:noFill/>
                </a:ln>
                <a:solidFill>
                  <a:srgbClr val="0A2241"/>
                </a:solidFill>
                <a:effectLst/>
                <a:uLnTx/>
                <a:uFillTx/>
                <a:latin typeface="Calibri"/>
                <a:cs typeface="Calibri"/>
              </a:rPr>
              <a:t>Competitive</a:t>
            </a:r>
            <a:r>
              <a:rPr kumimoji="0" sz="1600" b="0" i="0" u="none" strike="noStrike" kern="0" cap="none" spc="105" normalizeH="0" baseline="0" noProof="0" dirty="0">
                <a:ln>
                  <a:noFill/>
                </a:ln>
                <a:solidFill>
                  <a:srgbClr val="0A2241"/>
                </a:solidFill>
                <a:effectLst/>
                <a:uLnTx/>
                <a:uFillTx/>
                <a:latin typeface="Calibri"/>
                <a:cs typeface="Calibri"/>
              </a:rPr>
              <a:t> </a:t>
            </a:r>
            <a:r>
              <a:rPr kumimoji="0" sz="1600" b="0" i="0" u="none" strike="noStrike" kern="0" cap="none" spc="65" normalizeH="0" baseline="0" noProof="0" dirty="0">
                <a:ln>
                  <a:noFill/>
                </a:ln>
                <a:solidFill>
                  <a:srgbClr val="0A2241"/>
                </a:solidFill>
                <a:effectLst/>
                <a:uLnTx/>
                <a:uFillTx/>
                <a:latin typeface="Calibri"/>
                <a:cs typeface="Calibri"/>
              </a:rPr>
              <a:t>Sports,</a:t>
            </a:r>
            <a:r>
              <a:rPr kumimoji="0" sz="1600" b="0" i="0" u="none" strike="noStrike" kern="0" cap="none" spc="20" normalizeH="0" baseline="0" noProof="0" dirty="0">
                <a:ln>
                  <a:noFill/>
                </a:ln>
                <a:solidFill>
                  <a:srgbClr val="0A2241"/>
                </a:solidFill>
                <a:effectLst/>
                <a:uLnTx/>
                <a:uFillTx/>
                <a:latin typeface="Calibri"/>
                <a:cs typeface="Calibri"/>
              </a:rPr>
              <a:t> </a:t>
            </a:r>
            <a:r>
              <a:rPr kumimoji="0" sz="1600" b="0" i="0" u="none" strike="noStrike" kern="0" cap="none" spc="114" normalizeH="0" baseline="0" noProof="0" dirty="0">
                <a:ln>
                  <a:noFill/>
                </a:ln>
                <a:solidFill>
                  <a:srgbClr val="0A2241"/>
                </a:solidFill>
                <a:effectLst/>
                <a:uLnTx/>
                <a:uFillTx/>
                <a:latin typeface="Calibri"/>
                <a:cs typeface="Calibri"/>
              </a:rPr>
              <a:t>Group</a:t>
            </a:r>
            <a:r>
              <a:rPr kumimoji="0" sz="1600" b="0" i="0" u="none" strike="noStrike" kern="0" cap="none" spc="65" normalizeH="0" baseline="0" noProof="0" dirty="0">
                <a:ln>
                  <a:noFill/>
                </a:ln>
                <a:solidFill>
                  <a:srgbClr val="0A2241"/>
                </a:solidFill>
                <a:effectLst/>
                <a:uLnTx/>
                <a:uFillTx/>
                <a:latin typeface="Calibri"/>
                <a:cs typeface="Calibri"/>
              </a:rPr>
              <a:t> </a:t>
            </a:r>
            <a:r>
              <a:rPr kumimoji="0" sz="1600" b="0" i="0" u="none" strike="noStrike" kern="0" cap="none" spc="55" normalizeH="0" baseline="0" noProof="0" dirty="0">
                <a:ln>
                  <a:noFill/>
                </a:ln>
                <a:solidFill>
                  <a:srgbClr val="0A2241"/>
                </a:solidFill>
                <a:effectLst/>
                <a:uLnTx/>
                <a:uFillTx/>
                <a:latin typeface="Calibri"/>
                <a:cs typeface="Calibri"/>
              </a:rPr>
              <a:t>Fitness,</a:t>
            </a:r>
            <a:r>
              <a:rPr kumimoji="0" sz="1600" b="0" i="0" u="none" strike="noStrike" kern="0" cap="none" spc="20" normalizeH="0" baseline="0" noProof="0" dirty="0">
                <a:ln>
                  <a:noFill/>
                </a:ln>
                <a:solidFill>
                  <a:srgbClr val="0A2241"/>
                </a:solidFill>
                <a:effectLst/>
                <a:uLnTx/>
                <a:uFillTx/>
                <a:latin typeface="Calibri"/>
                <a:cs typeface="Calibri"/>
              </a:rPr>
              <a:t> </a:t>
            </a:r>
            <a:r>
              <a:rPr kumimoji="0" sz="1600" b="0" i="0" u="none" strike="noStrike" kern="0" cap="none" spc="85" normalizeH="0" baseline="0" noProof="0" dirty="0">
                <a:ln>
                  <a:noFill/>
                </a:ln>
                <a:solidFill>
                  <a:srgbClr val="0A2241"/>
                </a:solidFill>
                <a:effectLst/>
                <a:uLnTx/>
                <a:uFillTx/>
                <a:latin typeface="Calibri"/>
                <a:cs typeface="Calibri"/>
              </a:rPr>
              <a:t>and </a:t>
            </a:r>
            <a:r>
              <a:rPr kumimoji="0" sz="1600" b="0" i="0" u="none" strike="noStrike" kern="0" cap="none" spc="60" normalizeH="0" baseline="0" noProof="0" dirty="0">
                <a:ln>
                  <a:noFill/>
                </a:ln>
                <a:solidFill>
                  <a:srgbClr val="0A2241"/>
                </a:solidFill>
                <a:effectLst/>
                <a:uLnTx/>
                <a:uFillTx/>
                <a:latin typeface="Calibri"/>
                <a:cs typeface="Calibri"/>
              </a:rPr>
              <a:t>Personal</a:t>
            </a:r>
            <a:r>
              <a:rPr kumimoji="0" sz="1600" b="0" i="0" u="none" strike="noStrike" kern="0" cap="none" spc="55" normalizeH="0" baseline="0" noProof="0" dirty="0">
                <a:ln>
                  <a:noFill/>
                </a:ln>
                <a:solidFill>
                  <a:srgbClr val="0A2241"/>
                </a:solidFill>
                <a:effectLst/>
                <a:uLnTx/>
                <a:uFillTx/>
                <a:latin typeface="Calibri"/>
                <a:cs typeface="Calibri"/>
              </a:rPr>
              <a:t> </a:t>
            </a:r>
            <a:r>
              <a:rPr kumimoji="0" sz="1600" b="0" i="0" u="none" strike="noStrike" kern="0" cap="none" spc="60" normalizeH="0" baseline="0" noProof="0" dirty="0">
                <a:ln>
                  <a:noFill/>
                </a:ln>
                <a:solidFill>
                  <a:srgbClr val="0A2241"/>
                </a:solidFill>
                <a:effectLst/>
                <a:uLnTx/>
                <a:uFillTx/>
                <a:latin typeface="Calibri"/>
                <a:cs typeface="Calibri"/>
              </a:rPr>
              <a:t>Training,</a:t>
            </a:r>
            <a:r>
              <a:rPr kumimoji="0" sz="1600" b="0" i="0" u="none" strike="noStrike" kern="0" cap="none" spc="80" normalizeH="0" baseline="0" noProof="0" dirty="0">
                <a:ln>
                  <a:noFill/>
                </a:ln>
                <a:solidFill>
                  <a:srgbClr val="0A2241"/>
                </a:solidFill>
                <a:effectLst/>
                <a:uLnTx/>
                <a:uFillTx/>
                <a:latin typeface="Calibri"/>
                <a:cs typeface="Calibri"/>
              </a:rPr>
              <a:t> </a:t>
            </a:r>
            <a:r>
              <a:rPr kumimoji="0" sz="1600" b="0" i="0" u="none" strike="noStrike" kern="0" cap="none" spc="75" normalizeH="0" baseline="0" noProof="0" dirty="0">
                <a:ln>
                  <a:noFill/>
                </a:ln>
                <a:solidFill>
                  <a:srgbClr val="0A2241"/>
                </a:solidFill>
                <a:effectLst/>
                <a:uLnTx/>
                <a:uFillTx/>
                <a:latin typeface="Calibri"/>
                <a:cs typeface="Calibri"/>
              </a:rPr>
              <a:t>creating</a:t>
            </a:r>
            <a:r>
              <a:rPr kumimoji="0" sz="1600" b="0" i="0" u="none" strike="noStrike" kern="0" cap="none" spc="90" normalizeH="0" baseline="0" noProof="0" dirty="0">
                <a:ln>
                  <a:noFill/>
                </a:ln>
                <a:solidFill>
                  <a:srgbClr val="0A2241"/>
                </a:solidFill>
                <a:effectLst/>
                <a:uLnTx/>
                <a:uFillTx/>
                <a:latin typeface="Calibri"/>
                <a:cs typeface="Calibri"/>
              </a:rPr>
              <a:t> </a:t>
            </a:r>
            <a:r>
              <a:rPr kumimoji="0" sz="1600" b="0" i="0" u="none" strike="noStrike" kern="0" cap="none" spc="80" normalizeH="0" baseline="0" noProof="0" dirty="0">
                <a:ln>
                  <a:noFill/>
                </a:ln>
                <a:solidFill>
                  <a:srgbClr val="0A2241"/>
                </a:solidFill>
                <a:effectLst/>
                <a:uLnTx/>
                <a:uFillTx/>
                <a:latin typeface="Calibri"/>
                <a:cs typeface="Calibri"/>
              </a:rPr>
              <a:t>a</a:t>
            </a:r>
            <a:r>
              <a:rPr kumimoji="0" sz="1600" b="0" i="0" u="none" strike="noStrike" kern="0" cap="none" spc="114" normalizeH="0" baseline="0" noProof="0" dirty="0">
                <a:ln>
                  <a:noFill/>
                </a:ln>
                <a:solidFill>
                  <a:srgbClr val="0A2241"/>
                </a:solidFill>
                <a:effectLst/>
                <a:uLnTx/>
                <a:uFillTx/>
                <a:latin typeface="Calibri"/>
                <a:cs typeface="Calibri"/>
              </a:rPr>
              <a:t> </a:t>
            </a:r>
            <a:r>
              <a:rPr kumimoji="0" sz="1600" b="0" i="0" u="none" strike="noStrike" kern="0" cap="none" spc="75" normalizeH="0" baseline="0" noProof="0" dirty="0">
                <a:ln>
                  <a:noFill/>
                </a:ln>
                <a:solidFill>
                  <a:srgbClr val="0A2241"/>
                </a:solidFill>
                <a:effectLst/>
                <a:uLnTx/>
                <a:uFillTx/>
                <a:latin typeface="Calibri"/>
                <a:cs typeface="Calibri"/>
              </a:rPr>
              <a:t>seamless,</a:t>
            </a:r>
            <a:r>
              <a:rPr kumimoji="0" sz="1600" b="0" i="0" u="none" strike="noStrike" kern="0" cap="none" spc="55"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all-in-</a:t>
            </a:r>
            <a:r>
              <a:rPr kumimoji="0" sz="1600" b="0" i="0" u="none" strike="noStrike" kern="0" cap="none" spc="100" normalizeH="0" baseline="0" noProof="0" dirty="0">
                <a:ln>
                  <a:noFill/>
                </a:ln>
                <a:solidFill>
                  <a:srgbClr val="0A2241"/>
                </a:solidFill>
                <a:effectLst/>
                <a:uLnTx/>
                <a:uFillTx/>
                <a:latin typeface="Calibri"/>
                <a:cs typeface="Calibri"/>
              </a:rPr>
              <a:t>one</a:t>
            </a:r>
            <a:r>
              <a:rPr kumimoji="0" sz="1600" b="0" i="0" u="none" strike="noStrike" kern="0" cap="none" spc="85" normalizeH="0" baseline="0" noProof="0" dirty="0">
                <a:ln>
                  <a:noFill/>
                </a:ln>
                <a:solidFill>
                  <a:srgbClr val="0A2241"/>
                </a:solidFill>
                <a:effectLst/>
                <a:uLnTx/>
                <a:uFillTx/>
                <a:latin typeface="Calibri"/>
                <a:cs typeface="Calibri"/>
              </a:rPr>
              <a:t> </a:t>
            </a:r>
            <a:r>
              <a:rPr kumimoji="0" sz="1600" b="0" i="0" u="none" strike="noStrike" kern="0" cap="none" spc="45" normalizeH="0" baseline="0" noProof="0" dirty="0">
                <a:ln>
                  <a:noFill/>
                </a:ln>
                <a:solidFill>
                  <a:srgbClr val="0A2241"/>
                </a:solidFill>
                <a:effectLst/>
                <a:uLnTx/>
                <a:uFillTx/>
                <a:latin typeface="Calibri"/>
                <a:cs typeface="Calibri"/>
              </a:rPr>
              <a:t>recreation </a:t>
            </a:r>
            <a:r>
              <a:rPr kumimoji="0" sz="1600" b="0" i="0" u="none" strike="noStrike" kern="0" cap="none" spc="70" normalizeH="0" baseline="0" noProof="0" dirty="0">
                <a:ln>
                  <a:noFill/>
                </a:ln>
                <a:solidFill>
                  <a:srgbClr val="0A2241"/>
                </a:solidFill>
                <a:effectLst/>
                <a:uLnTx/>
                <a:uFillTx/>
                <a:latin typeface="Calibri"/>
                <a:cs typeface="Calibri"/>
              </a:rPr>
              <a:t>experience.</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265"/>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2700" marR="165735" lvl="0" indent="0" defTabSz="914400" eaLnBrk="1" fontAlgn="auto" latinLnBrk="0" hangingPunct="1">
              <a:lnSpc>
                <a:spcPct val="105000"/>
              </a:lnSpc>
              <a:spcBef>
                <a:spcPts val="0"/>
              </a:spcBef>
              <a:spcAft>
                <a:spcPts val="0"/>
              </a:spcAft>
              <a:buClrTx/>
              <a:buSzTx/>
              <a:buFontTx/>
              <a:buNone/>
              <a:tabLst/>
              <a:defRPr/>
            </a:pPr>
            <a:r>
              <a:rPr kumimoji="0" sz="1600" b="0" i="0" u="none" strike="noStrike" kern="0" cap="none" spc="0" normalizeH="0" baseline="0" noProof="0" dirty="0">
                <a:ln>
                  <a:noFill/>
                </a:ln>
                <a:solidFill>
                  <a:srgbClr val="0A2241"/>
                </a:solidFill>
                <a:effectLst/>
                <a:uLnTx/>
                <a:uFillTx/>
                <a:latin typeface="Calibri"/>
                <a:cs typeface="Calibri"/>
              </a:rPr>
              <a:t>With</a:t>
            </a:r>
            <a:r>
              <a:rPr kumimoji="0" sz="1600" b="0" i="0" u="none" strike="noStrike" kern="0" cap="none" spc="120" normalizeH="0" baseline="0" noProof="0" dirty="0">
                <a:ln>
                  <a:noFill/>
                </a:ln>
                <a:solidFill>
                  <a:srgbClr val="0A2241"/>
                </a:solidFill>
                <a:effectLst/>
                <a:uLnTx/>
                <a:uFillTx/>
                <a:latin typeface="Calibri"/>
                <a:cs typeface="Calibri"/>
              </a:rPr>
              <a:t> </a:t>
            </a:r>
            <a:r>
              <a:rPr kumimoji="0" sz="1600" b="0" i="0" u="none" strike="noStrike" kern="0" cap="none" spc="60" normalizeH="0" baseline="0" noProof="0" dirty="0">
                <a:ln>
                  <a:noFill/>
                </a:ln>
                <a:solidFill>
                  <a:srgbClr val="0A2241"/>
                </a:solidFill>
                <a:effectLst/>
                <a:uLnTx/>
                <a:uFillTx/>
                <a:latin typeface="Calibri"/>
                <a:cs typeface="Calibri"/>
              </a:rPr>
              <a:t>several</a:t>
            </a:r>
            <a:r>
              <a:rPr kumimoji="0" sz="1600" b="0" i="0" u="none" strike="noStrike" kern="0" cap="none" spc="85" normalizeH="0" baseline="0" noProof="0" dirty="0">
                <a:ln>
                  <a:noFill/>
                </a:ln>
                <a:solidFill>
                  <a:srgbClr val="0A2241"/>
                </a:solidFill>
                <a:effectLst/>
                <a:uLnTx/>
                <a:uFillTx/>
                <a:latin typeface="Calibri"/>
                <a:cs typeface="Calibri"/>
              </a:rPr>
              <a:t> </a:t>
            </a:r>
            <a:r>
              <a:rPr kumimoji="0" sz="1600" b="0" i="0" u="none" strike="noStrike" kern="0" cap="none" spc="75" normalizeH="0" baseline="0" noProof="0" dirty="0">
                <a:ln>
                  <a:noFill/>
                </a:ln>
                <a:solidFill>
                  <a:srgbClr val="0A2241"/>
                </a:solidFill>
                <a:effectLst/>
                <a:uLnTx/>
                <a:uFillTx/>
                <a:latin typeface="Calibri"/>
                <a:cs typeface="Calibri"/>
              </a:rPr>
              <a:t>complimentary</a:t>
            </a:r>
            <a:r>
              <a:rPr kumimoji="0" sz="1600" b="0" i="0" u="none" strike="noStrike" kern="0" cap="none" spc="114" normalizeH="0" baseline="0" noProof="0" dirty="0">
                <a:ln>
                  <a:noFill/>
                </a:ln>
                <a:solidFill>
                  <a:srgbClr val="0A2241"/>
                </a:solidFill>
                <a:effectLst/>
                <a:uLnTx/>
                <a:uFillTx/>
                <a:latin typeface="Calibri"/>
                <a:cs typeface="Calibri"/>
              </a:rPr>
              <a:t> </a:t>
            </a:r>
            <a:r>
              <a:rPr kumimoji="0" sz="1600" b="0" i="0" u="none" strike="noStrike" kern="0" cap="none" spc="65" normalizeH="0" baseline="0" noProof="0" dirty="0">
                <a:ln>
                  <a:noFill/>
                </a:ln>
                <a:solidFill>
                  <a:srgbClr val="0A2241"/>
                </a:solidFill>
                <a:effectLst/>
                <a:uLnTx/>
                <a:uFillTx/>
                <a:latin typeface="Calibri"/>
                <a:cs typeface="Calibri"/>
              </a:rPr>
              <a:t>offerings</a:t>
            </a:r>
            <a:r>
              <a:rPr kumimoji="0" sz="1600" b="0" i="0" u="none" strike="noStrike" kern="0" cap="none" spc="130" normalizeH="0" baseline="0" noProof="0" dirty="0">
                <a:ln>
                  <a:noFill/>
                </a:ln>
                <a:solidFill>
                  <a:srgbClr val="0A2241"/>
                </a:solidFill>
                <a:effectLst/>
                <a:uLnTx/>
                <a:uFillTx/>
                <a:latin typeface="Calibri"/>
                <a:cs typeface="Calibri"/>
              </a:rPr>
              <a:t> </a:t>
            </a:r>
            <a:r>
              <a:rPr kumimoji="0" sz="1600" b="0" i="0" u="none" strike="noStrike" kern="0" cap="none" spc="90" normalizeH="0" baseline="0" noProof="0" dirty="0">
                <a:ln>
                  <a:noFill/>
                </a:ln>
                <a:solidFill>
                  <a:srgbClr val="0A2241"/>
                </a:solidFill>
                <a:effectLst/>
                <a:uLnTx/>
                <a:uFillTx/>
                <a:latin typeface="Calibri"/>
                <a:cs typeface="Calibri"/>
              </a:rPr>
              <a:t>included,</a:t>
            </a:r>
            <a:r>
              <a:rPr kumimoji="0" sz="1600" b="0" i="0" u="none" strike="noStrike" kern="0" cap="none" spc="45" normalizeH="0" baseline="0" noProof="0" dirty="0">
                <a:ln>
                  <a:noFill/>
                </a:ln>
                <a:solidFill>
                  <a:srgbClr val="0A2241"/>
                </a:solidFill>
                <a:effectLst/>
                <a:uLnTx/>
                <a:uFillTx/>
                <a:latin typeface="Calibri"/>
                <a:cs typeface="Calibri"/>
              </a:rPr>
              <a:t> </a:t>
            </a:r>
            <a:r>
              <a:rPr kumimoji="0" sz="1600" b="0" i="0" u="none" strike="noStrike" kern="0" cap="none" spc="114" normalizeH="0" baseline="0" noProof="0" dirty="0">
                <a:ln>
                  <a:noFill/>
                </a:ln>
                <a:solidFill>
                  <a:srgbClr val="0A2241"/>
                </a:solidFill>
                <a:effectLst/>
                <a:uLnTx/>
                <a:uFillTx/>
                <a:latin typeface="Calibri"/>
                <a:cs typeface="Calibri"/>
              </a:rPr>
              <a:t>OneRec </a:t>
            </a:r>
            <a:r>
              <a:rPr kumimoji="0" sz="1600" b="0" i="0" u="none" strike="noStrike" kern="0" cap="none" spc="90" normalizeH="0" baseline="0" noProof="0" dirty="0">
                <a:ln>
                  <a:noFill/>
                </a:ln>
                <a:solidFill>
                  <a:srgbClr val="0A2241"/>
                </a:solidFill>
                <a:effectLst/>
                <a:uLnTx/>
                <a:uFillTx/>
                <a:latin typeface="Calibri"/>
                <a:cs typeface="Calibri"/>
              </a:rPr>
              <a:t>empowers</a:t>
            </a:r>
            <a:r>
              <a:rPr kumimoji="0" sz="1600" b="0" i="0" u="none" strike="noStrike" kern="0" cap="none" spc="145" normalizeH="0" baseline="0" noProof="0" dirty="0">
                <a:ln>
                  <a:noFill/>
                </a:ln>
                <a:solidFill>
                  <a:srgbClr val="0A2241"/>
                </a:solidFill>
                <a:effectLst/>
                <a:uLnTx/>
                <a:uFillTx/>
                <a:latin typeface="Calibri"/>
                <a:cs typeface="Calibri"/>
              </a:rPr>
              <a:t> </a:t>
            </a:r>
            <a:r>
              <a:rPr kumimoji="0" sz="1600" b="0" i="0" u="none" strike="noStrike" kern="0" cap="none" spc="100" normalizeH="0" baseline="0" noProof="0" dirty="0">
                <a:ln>
                  <a:noFill/>
                </a:ln>
                <a:solidFill>
                  <a:srgbClr val="0A2241"/>
                </a:solidFill>
                <a:effectLst/>
                <a:uLnTx/>
                <a:uFillTx/>
                <a:latin typeface="Calibri"/>
                <a:cs typeface="Calibri"/>
              </a:rPr>
              <a:t>members</a:t>
            </a:r>
            <a:r>
              <a:rPr kumimoji="0" sz="1600" b="0" i="0" u="none" strike="noStrike" kern="0" cap="none" spc="145" normalizeH="0" baseline="0" noProof="0" dirty="0">
                <a:ln>
                  <a:noFill/>
                </a:ln>
                <a:solidFill>
                  <a:srgbClr val="0A2241"/>
                </a:solidFill>
                <a:effectLst/>
                <a:uLnTx/>
                <a:uFillTx/>
                <a:latin typeface="Calibri"/>
                <a:cs typeface="Calibri"/>
              </a:rPr>
              <a:t> </a:t>
            </a:r>
            <a:r>
              <a:rPr kumimoji="0" sz="1600" b="0" i="0" u="none" strike="noStrike" kern="0" cap="none" spc="10" normalizeH="0" baseline="0" noProof="0" dirty="0">
                <a:ln>
                  <a:noFill/>
                </a:ln>
                <a:solidFill>
                  <a:srgbClr val="0A2241"/>
                </a:solidFill>
                <a:effectLst/>
                <a:uLnTx/>
                <a:uFillTx/>
                <a:latin typeface="Calibri"/>
                <a:cs typeface="Calibri"/>
              </a:rPr>
              <a:t>to</a:t>
            </a:r>
            <a:r>
              <a:rPr kumimoji="0" sz="1600" b="0" i="0" u="none" strike="noStrike" kern="0" cap="none" spc="110" normalizeH="0" baseline="0" noProof="0" dirty="0">
                <a:ln>
                  <a:noFill/>
                </a:ln>
                <a:solidFill>
                  <a:srgbClr val="0A2241"/>
                </a:solidFill>
                <a:effectLst/>
                <a:uLnTx/>
                <a:uFillTx/>
                <a:latin typeface="Calibri"/>
                <a:cs typeface="Calibri"/>
              </a:rPr>
              <a:t> </a:t>
            </a:r>
            <a:r>
              <a:rPr kumimoji="0" sz="1600" b="0" i="0" u="none" strike="noStrike" kern="0" cap="none" spc="80" normalizeH="0" baseline="0" noProof="0" dirty="0">
                <a:ln>
                  <a:noFill/>
                </a:ln>
                <a:solidFill>
                  <a:srgbClr val="0A2241"/>
                </a:solidFill>
                <a:effectLst/>
                <a:uLnTx/>
                <a:uFillTx/>
                <a:latin typeface="Calibri"/>
                <a:cs typeface="Calibri"/>
              </a:rPr>
              <a:t>explore</a:t>
            </a:r>
            <a:r>
              <a:rPr kumimoji="0" sz="1600" b="0" i="0" u="none" strike="noStrike" kern="0" cap="none" spc="114" normalizeH="0" baseline="0" noProof="0" dirty="0">
                <a:ln>
                  <a:noFill/>
                </a:ln>
                <a:solidFill>
                  <a:srgbClr val="0A2241"/>
                </a:solidFill>
                <a:effectLst/>
                <a:uLnTx/>
                <a:uFillTx/>
                <a:latin typeface="Calibri"/>
                <a:cs typeface="Calibri"/>
              </a:rPr>
              <a:t> </a:t>
            </a:r>
            <a:r>
              <a:rPr kumimoji="0" sz="1600" b="0" i="0" u="none" strike="noStrike" kern="0" cap="none" spc="70" normalizeH="0" baseline="0" noProof="0" dirty="0">
                <a:ln>
                  <a:noFill/>
                </a:ln>
                <a:solidFill>
                  <a:srgbClr val="0A2241"/>
                </a:solidFill>
                <a:effectLst/>
                <a:uLnTx/>
                <a:uFillTx/>
                <a:latin typeface="Calibri"/>
                <a:cs typeface="Calibri"/>
              </a:rPr>
              <a:t>new</a:t>
            </a:r>
            <a:r>
              <a:rPr kumimoji="0" sz="1600" b="0" i="0" u="none" strike="noStrike" kern="0" cap="none" spc="114" normalizeH="0" baseline="0" noProof="0" dirty="0">
                <a:ln>
                  <a:noFill/>
                </a:ln>
                <a:solidFill>
                  <a:srgbClr val="0A2241"/>
                </a:solidFill>
                <a:effectLst/>
                <a:uLnTx/>
                <a:uFillTx/>
                <a:latin typeface="Calibri"/>
                <a:cs typeface="Calibri"/>
              </a:rPr>
              <a:t> </a:t>
            </a:r>
            <a:r>
              <a:rPr kumimoji="0" sz="1600" b="0" i="0" u="none" strike="noStrike" kern="0" cap="none" spc="10" normalizeH="0" baseline="0" noProof="0" dirty="0">
                <a:ln>
                  <a:noFill/>
                </a:ln>
                <a:solidFill>
                  <a:srgbClr val="0A2241"/>
                </a:solidFill>
                <a:effectLst/>
                <a:uLnTx/>
                <a:uFillTx/>
                <a:latin typeface="Calibri"/>
                <a:cs typeface="Calibri"/>
              </a:rPr>
              <a:t>activities,</a:t>
            </a:r>
            <a:r>
              <a:rPr kumimoji="0" sz="1600" b="0" i="0" u="none" strike="noStrike" kern="0" cap="none" spc="80" normalizeH="0" baseline="0" noProof="0" dirty="0">
                <a:ln>
                  <a:noFill/>
                </a:ln>
                <a:solidFill>
                  <a:srgbClr val="0A2241"/>
                </a:solidFill>
                <a:effectLst/>
                <a:uLnTx/>
                <a:uFillTx/>
                <a:latin typeface="Calibri"/>
                <a:cs typeface="Calibri"/>
              </a:rPr>
              <a:t> </a:t>
            </a:r>
            <a:r>
              <a:rPr kumimoji="0" sz="1600" b="0" i="0" u="none" strike="noStrike" kern="0" cap="none" spc="100" normalizeH="0" baseline="0" noProof="0" dirty="0">
                <a:ln>
                  <a:noFill/>
                </a:ln>
                <a:solidFill>
                  <a:srgbClr val="0A2241"/>
                </a:solidFill>
                <a:effectLst/>
                <a:uLnTx/>
                <a:uFillTx/>
                <a:latin typeface="Calibri"/>
                <a:cs typeface="Calibri"/>
              </a:rPr>
              <a:t>build</a:t>
            </a:r>
            <a:r>
              <a:rPr kumimoji="0" sz="1600" b="0" i="0" u="none" strike="noStrike" kern="0" cap="none" spc="114" normalizeH="0" baseline="0" noProof="0" dirty="0">
                <a:ln>
                  <a:noFill/>
                </a:ln>
                <a:solidFill>
                  <a:srgbClr val="0A2241"/>
                </a:solidFill>
                <a:effectLst/>
                <a:uLnTx/>
                <a:uFillTx/>
                <a:latin typeface="Calibri"/>
                <a:cs typeface="Calibri"/>
              </a:rPr>
              <a:t> </a:t>
            </a:r>
            <a:r>
              <a:rPr kumimoji="0" sz="1600" b="0" i="0" u="none" strike="noStrike" kern="0" cap="none" spc="40" normalizeH="0" baseline="0" noProof="0" dirty="0">
                <a:ln>
                  <a:noFill/>
                </a:ln>
                <a:solidFill>
                  <a:srgbClr val="0A2241"/>
                </a:solidFill>
                <a:effectLst/>
                <a:uLnTx/>
                <a:uFillTx/>
                <a:latin typeface="Calibri"/>
                <a:cs typeface="Calibri"/>
              </a:rPr>
              <a:t>skills, </a:t>
            </a:r>
            <a:r>
              <a:rPr kumimoji="0" sz="1600" b="0" i="0" u="none" strike="noStrike" kern="0" cap="none" spc="110" normalizeH="0" baseline="0" noProof="0" dirty="0">
                <a:ln>
                  <a:noFill/>
                </a:ln>
                <a:solidFill>
                  <a:srgbClr val="0A2241"/>
                </a:solidFill>
                <a:effectLst/>
                <a:uLnTx/>
                <a:uFillTx/>
                <a:latin typeface="Calibri"/>
                <a:cs typeface="Calibri"/>
              </a:rPr>
              <a:t>and</a:t>
            </a:r>
            <a:r>
              <a:rPr kumimoji="0" sz="1600" b="0" i="0" u="none" strike="noStrike" kern="0" cap="none" spc="195" normalizeH="0" baseline="0" noProof="0" dirty="0">
                <a:ln>
                  <a:noFill/>
                </a:ln>
                <a:solidFill>
                  <a:srgbClr val="0A2241"/>
                </a:solidFill>
                <a:effectLst/>
                <a:uLnTx/>
                <a:uFillTx/>
                <a:latin typeface="Calibri"/>
                <a:cs typeface="Calibri"/>
              </a:rPr>
              <a:t> </a:t>
            </a:r>
            <a:r>
              <a:rPr kumimoji="0" sz="1600" b="0" i="0" u="none" strike="noStrike" kern="0" cap="none" spc="50" normalizeH="0" baseline="0" noProof="0" dirty="0">
                <a:ln>
                  <a:noFill/>
                </a:ln>
                <a:solidFill>
                  <a:srgbClr val="0A2241"/>
                </a:solidFill>
                <a:effectLst/>
                <a:uLnTx/>
                <a:uFillTx/>
                <a:latin typeface="Calibri"/>
                <a:cs typeface="Calibri"/>
              </a:rPr>
              <a:t>prioritize</a:t>
            </a:r>
            <a:r>
              <a:rPr kumimoji="0" sz="1600" b="0" i="0" u="none" strike="noStrike" kern="0" cap="none" spc="225"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their</a:t>
            </a:r>
            <a:r>
              <a:rPr kumimoji="0" sz="1600" b="0" i="0" u="none" strike="noStrike" kern="0" cap="none" spc="195"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well-</a:t>
            </a:r>
            <a:r>
              <a:rPr kumimoji="0" sz="1600" b="0" i="0" u="none" strike="noStrike" kern="0" cap="none" spc="95" normalizeH="0" baseline="0" noProof="0" dirty="0">
                <a:ln>
                  <a:noFill/>
                </a:ln>
                <a:solidFill>
                  <a:srgbClr val="0A2241"/>
                </a:solidFill>
                <a:effectLst/>
                <a:uLnTx/>
                <a:uFillTx/>
                <a:latin typeface="Calibri"/>
                <a:cs typeface="Calibri"/>
              </a:rPr>
              <a:t>being.</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pic>
        <p:nvPicPr>
          <p:cNvPr id="6" name="object 6"/>
          <p:cNvPicPr/>
          <p:nvPr/>
        </p:nvPicPr>
        <p:blipFill>
          <a:blip r:embed="rId3" cstate="print"/>
          <a:stretch>
            <a:fillRect/>
          </a:stretch>
        </p:blipFill>
        <p:spPr>
          <a:xfrm>
            <a:off x="10451592" y="5923547"/>
            <a:ext cx="1093350" cy="655090"/>
          </a:xfrm>
          <a:prstGeom prst="rect">
            <a:avLst/>
          </a:prstGeom>
        </p:spPr>
      </p:pic>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2700" rIns="0" bIns="0" rtlCol="0">
            <a:spAutoFit/>
          </a:bodyPr>
          <a:lstStyle/>
          <a:p>
            <a:pPr marL="60960">
              <a:lnSpc>
                <a:spcPct val="100000"/>
              </a:lnSpc>
              <a:spcBef>
                <a:spcPts val="100"/>
              </a:spcBef>
            </a:pPr>
            <a:r>
              <a:rPr spc="85" dirty="0"/>
              <a:t>Recreation</a:t>
            </a:r>
            <a:r>
              <a:rPr spc="40" dirty="0"/>
              <a:t> </a:t>
            </a:r>
            <a:r>
              <a:rPr spc="150" dirty="0"/>
              <a:t>and</a:t>
            </a:r>
            <a:r>
              <a:rPr spc="30" dirty="0"/>
              <a:t> </a:t>
            </a:r>
            <a:r>
              <a:rPr spc="90" dirty="0"/>
              <a:t>Wellness</a:t>
            </a:r>
            <a:r>
              <a:rPr spc="50" dirty="0"/>
              <a:t> </a:t>
            </a:r>
            <a:r>
              <a:rPr spc="110" dirty="0"/>
              <a:t>Center</a:t>
            </a:r>
          </a:p>
        </p:txBody>
      </p:sp>
      <p:sp>
        <p:nvSpPr>
          <p:cNvPr id="3" name="object 3"/>
          <p:cNvSpPr/>
          <p:nvPr/>
        </p:nvSpPr>
        <p:spPr>
          <a:xfrm>
            <a:off x="231647" y="865632"/>
            <a:ext cx="11729085" cy="0"/>
          </a:xfrm>
          <a:custGeom>
            <a:avLst/>
            <a:gdLst/>
            <a:ahLst/>
            <a:cxnLst/>
            <a:rect l="l" t="t" r="r" b="b"/>
            <a:pathLst>
              <a:path w="11729085">
                <a:moveTo>
                  <a:pt x="0" y="0"/>
                </a:moveTo>
                <a:lnTo>
                  <a:pt x="11728704" y="0"/>
                </a:lnTo>
              </a:path>
            </a:pathLst>
          </a:custGeom>
          <a:ln w="19050">
            <a:solidFill>
              <a:srgbClr val="E86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p:nvPr/>
        </p:nvSpPr>
        <p:spPr>
          <a:xfrm>
            <a:off x="310388" y="896005"/>
            <a:ext cx="5546090" cy="3788410"/>
          </a:xfrm>
          <a:prstGeom prst="rect">
            <a:avLst/>
          </a:prstGeom>
        </p:spPr>
        <p:txBody>
          <a:bodyPr vert="horz" wrap="square" lIns="0" tIns="156845" rIns="0" bIns="0" rtlCol="0">
            <a:spAutoFit/>
          </a:bodyPr>
          <a:lstStyle/>
          <a:p>
            <a:pPr marL="12700" marR="0" lvl="0" indent="0" defTabSz="914400" eaLnBrk="1" fontAlgn="auto" latinLnBrk="0" hangingPunct="1">
              <a:lnSpc>
                <a:spcPct val="100000"/>
              </a:lnSpc>
              <a:spcBef>
                <a:spcPts val="1235"/>
              </a:spcBef>
              <a:spcAft>
                <a:spcPts val="0"/>
              </a:spcAft>
              <a:buClrTx/>
              <a:buSzTx/>
              <a:buFontTx/>
              <a:buNone/>
              <a:tabLst/>
              <a:defRPr/>
            </a:pPr>
            <a:r>
              <a:rPr kumimoji="0" sz="1800" b="1" i="0" u="none" strike="noStrike" kern="0" cap="none" spc="45" normalizeH="0" baseline="0" noProof="0" dirty="0">
                <a:ln>
                  <a:noFill/>
                </a:ln>
                <a:solidFill>
                  <a:srgbClr val="E86000"/>
                </a:solidFill>
                <a:effectLst/>
                <a:uLnTx/>
                <a:uFillTx/>
                <a:latin typeface="Calibri"/>
                <a:cs typeface="Calibri"/>
              </a:rPr>
              <a:t>Facility</a:t>
            </a:r>
            <a:r>
              <a:rPr kumimoji="0" sz="1800" b="1" i="0" u="none" strike="noStrike" kern="0" cap="none" spc="35" normalizeH="0" baseline="0" noProof="0" dirty="0">
                <a:ln>
                  <a:noFill/>
                </a:ln>
                <a:solidFill>
                  <a:srgbClr val="E86000"/>
                </a:solidFill>
                <a:effectLst/>
                <a:uLnTx/>
                <a:uFillTx/>
                <a:latin typeface="Calibri"/>
                <a:cs typeface="Calibri"/>
              </a:rPr>
              <a:t> </a:t>
            </a:r>
            <a:r>
              <a:rPr kumimoji="0" sz="1800" b="1" i="0" u="none" strike="noStrike" kern="0" cap="none" spc="95" normalizeH="0" baseline="0" noProof="0" dirty="0">
                <a:ln>
                  <a:noFill/>
                </a:ln>
                <a:solidFill>
                  <a:srgbClr val="E86000"/>
                </a:solidFill>
                <a:effectLst/>
                <a:uLnTx/>
                <a:uFillTx/>
                <a:latin typeface="Calibri"/>
                <a:cs typeface="Calibri"/>
              </a:rPr>
              <a:t>Highlights</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1005"/>
              </a:spcBef>
              <a:spcAft>
                <a:spcPts val="0"/>
              </a:spcAft>
              <a:buClr>
                <a:srgbClr val="E86000"/>
              </a:buClr>
              <a:buSzTx/>
              <a:buFont typeface="Arial"/>
              <a:buChar char="•"/>
              <a:tabLst>
                <a:tab pos="299085" algn="l"/>
              </a:tabLst>
              <a:defRPr/>
            </a:pPr>
            <a:r>
              <a:rPr kumimoji="0" sz="1600" b="0" i="0" u="none" strike="noStrike" kern="0" cap="none" spc="90" normalizeH="0" baseline="0" noProof="0" dirty="0">
                <a:ln>
                  <a:noFill/>
                </a:ln>
                <a:solidFill>
                  <a:srgbClr val="0A2241"/>
                </a:solidFill>
                <a:effectLst/>
                <a:uLnTx/>
                <a:uFillTx/>
                <a:latin typeface="Calibri"/>
                <a:cs typeface="Calibri"/>
              </a:rPr>
              <a:t>240,000</a:t>
            </a:r>
            <a:r>
              <a:rPr kumimoji="0" sz="1600" b="0" i="0" u="none" strike="noStrike" kern="0" cap="none" spc="60" normalizeH="0" baseline="0" noProof="0" dirty="0">
                <a:ln>
                  <a:noFill/>
                </a:ln>
                <a:solidFill>
                  <a:srgbClr val="0A2241"/>
                </a:solidFill>
                <a:effectLst/>
                <a:uLnTx/>
                <a:uFillTx/>
                <a:latin typeface="Calibri"/>
                <a:cs typeface="Calibri"/>
              </a:rPr>
              <a:t> </a:t>
            </a:r>
            <a:r>
              <a:rPr kumimoji="0" sz="1600" b="0" i="0" u="none" strike="noStrike" kern="0" cap="none" spc="95" normalizeH="0" baseline="0" noProof="0" dirty="0">
                <a:ln>
                  <a:noFill/>
                </a:ln>
                <a:solidFill>
                  <a:srgbClr val="0A2241"/>
                </a:solidFill>
                <a:effectLst/>
                <a:uLnTx/>
                <a:uFillTx/>
                <a:latin typeface="Calibri"/>
                <a:cs typeface="Calibri"/>
              </a:rPr>
              <a:t>Square</a:t>
            </a:r>
            <a:r>
              <a:rPr kumimoji="0" sz="1600" b="0" i="0" u="none" strike="noStrike" kern="0" cap="none" spc="60" normalizeH="0" baseline="0" noProof="0" dirty="0">
                <a:ln>
                  <a:noFill/>
                </a:ln>
                <a:solidFill>
                  <a:srgbClr val="0A2241"/>
                </a:solidFill>
                <a:effectLst/>
                <a:uLnTx/>
                <a:uFillTx/>
                <a:latin typeface="Calibri"/>
                <a:cs typeface="Calibri"/>
              </a:rPr>
              <a:t> </a:t>
            </a:r>
            <a:r>
              <a:rPr kumimoji="0" sz="1600" b="0" i="0" u="none" strike="noStrike" kern="0" cap="none" spc="65" normalizeH="0" baseline="0" noProof="0" dirty="0">
                <a:ln>
                  <a:noFill/>
                </a:ln>
                <a:solidFill>
                  <a:srgbClr val="0A2241"/>
                </a:solidFill>
                <a:effectLst/>
                <a:uLnTx/>
                <a:uFillTx/>
                <a:latin typeface="Calibri"/>
                <a:cs typeface="Calibri"/>
              </a:rPr>
              <a:t>Feet</a:t>
            </a:r>
            <a:r>
              <a:rPr kumimoji="0" sz="1600" b="0" i="0" u="none" strike="noStrike" kern="0" cap="none" spc="75"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of</a:t>
            </a:r>
            <a:r>
              <a:rPr kumimoji="0" sz="1600" b="0" i="0" u="none" strike="noStrike" kern="0" cap="none" spc="125" normalizeH="0" baseline="0" noProof="0" dirty="0">
                <a:ln>
                  <a:noFill/>
                </a:ln>
                <a:solidFill>
                  <a:srgbClr val="0A2241"/>
                </a:solidFill>
                <a:effectLst/>
                <a:uLnTx/>
                <a:uFillTx/>
                <a:latin typeface="Calibri"/>
                <a:cs typeface="Calibri"/>
              </a:rPr>
              <a:t> </a:t>
            </a:r>
            <a:r>
              <a:rPr kumimoji="0" sz="1600" b="0" i="0" u="none" strike="noStrike" kern="0" cap="none" spc="50" normalizeH="0" baseline="0" noProof="0" dirty="0">
                <a:ln>
                  <a:noFill/>
                </a:ln>
                <a:solidFill>
                  <a:srgbClr val="0A2241"/>
                </a:solidFill>
                <a:effectLst/>
                <a:uLnTx/>
                <a:uFillTx/>
                <a:latin typeface="Calibri"/>
                <a:cs typeface="Calibri"/>
              </a:rPr>
              <a:t>recreation</a:t>
            </a:r>
            <a:r>
              <a:rPr kumimoji="0" sz="1600" b="0" i="0" u="none" strike="noStrike" kern="0" cap="none" spc="60" normalizeH="0" baseline="0" noProof="0" dirty="0">
                <a:ln>
                  <a:noFill/>
                </a:ln>
                <a:solidFill>
                  <a:srgbClr val="0A2241"/>
                </a:solidFill>
                <a:effectLst/>
                <a:uLnTx/>
                <a:uFillTx/>
                <a:latin typeface="Calibri"/>
                <a:cs typeface="Calibri"/>
              </a:rPr>
              <a:t> </a:t>
            </a:r>
            <a:r>
              <a:rPr kumimoji="0" sz="1600" b="0" i="0" u="none" strike="noStrike" kern="0" cap="none" spc="100" normalizeH="0" baseline="0" noProof="0" dirty="0">
                <a:ln>
                  <a:noFill/>
                </a:ln>
                <a:solidFill>
                  <a:srgbClr val="0A2241"/>
                </a:solidFill>
                <a:effectLst/>
                <a:uLnTx/>
                <a:uFillTx/>
                <a:latin typeface="Calibri"/>
                <a:cs typeface="Calibri"/>
              </a:rPr>
              <a:t>space</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960"/>
              </a:spcBef>
              <a:spcAft>
                <a:spcPts val="0"/>
              </a:spcAft>
              <a:buClr>
                <a:srgbClr val="E86000"/>
              </a:buClr>
              <a:buSzTx/>
              <a:buFont typeface="Arial"/>
              <a:buChar char="•"/>
              <a:tabLst>
                <a:tab pos="299085" algn="l"/>
              </a:tabLst>
              <a:defRPr/>
            </a:pPr>
            <a:r>
              <a:rPr kumimoji="0" sz="1600" b="0" i="0" u="none" strike="noStrike" kern="0" cap="none" spc="50" normalizeH="0" baseline="0" noProof="0" dirty="0">
                <a:ln>
                  <a:noFill/>
                </a:ln>
                <a:solidFill>
                  <a:srgbClr val="0A2241"/>
                </a:solidFill>
                <a:effectLst/>
                <a:uLnTx/>
                <a:uFillTx/>
                <a:latin typeface="Calibri"/>
                <a:cs typeface="Calibri"/>
              </a:rPr>
              <a:t>1/3-</a:t>
            </a:r>
            <a:r>
              <a:rPr kumimoji="0" sz="1600" b="0" i="0" u="none" strike="noStrike" kern="0" cap="none" spc="75" normalizeH="0" baseline="0" noProof="0" dirty="0">
                <a:ln>
                  <a:noFill/>
                </a:ln>
                <a:solidFill>
                  <a:srgbClr val="0A2241"/>
                </a:solidFill>
                <a:effectLst/>
                <a:uLnTx/>
                <a:uFillTx/>
                <a:latin typeface="Calibri"/>
                <a:cs typeface="Calibri"/>
              </a:rPr>
              <a:t>mile</a:t>
            </a:r>
            <a:r>
              <a:rPr kumimoji="0" sz="1600" b="0" i="0" u="none" strike="noStrike" kern="0" cap="none" spc="114" normalizeH="0" baseline="0" noProof="0" dirty="0">
                <a:ln>
                  <a:noFill/>
                </a:ln>
                <a:solidFill>
                  <a:srgbClr val="0A2241"/>
                </a:solidFill>
                <a:effectLst/>
                <a:uLnTx/>
                <a:uFillTx/>
                <a:latin typeface="Calibri"/>
                <a:cs typeface="Calibri"/>
              </a:rPr>
              <a:t> </a:t>
            </a:r>
            <a:r>
              <a:rPr kumimoji="0" sz="1600" b="0" i="0" u="none" strike="noStrike" kern="0" cap="none" spc="85" normalizeH="0" baseline="0" noProof="0" dirty="0">
                <a:ln>
                  <a:noFill/>
                </a:ln>
                <a:solidFill>
                  <a:srgbClr val="0A2241"/>
                </a:solidFill>
                <a:effectLst/>
                <a:uLnTx/>
                <a:uFillTx/>
                <a:latin typeface="Calibri"/>
                <a:cs typeface="Calibri"/>
              </a:rPr>
              <a:t>indoor</a:t>
            </a:r>
            <a:r>
              <a:rPr kumimoji="0" sz="1600" b="0" i="0" u="none" strike="noStrike" kern="0" cap="none" spc="120" normalizeH="0" baseline="0" noProof="0" dirty="0">
                <a:ln>
                  <a:noFill/>
                </a:ln>
                <a:solidFill>
                  <a:srgbClr val="0A2241"/>
                </a:solidFill>
                <a:effectLst/>
                <a:uLnTx/>
                <a:uFillTx/>
                <a:latin typeface="Calibri"/>
                <a:cs typeface="Calibri"/>
              </a:rPr>
              <a:t> </a:t>
            </a:r>
            <a:r>
              <a:rPr kumimoji="0" sz="1600" b="0" i="0" u="none" strike="noStrike" kern="0" cap="none" spc="95" normalizeH="0" baseline="0" noProof="0" dirty="0">
                <a:ln>
                  <a:noFill/>
                </a:ln>
                <a:solidFill>
                  <a:srgbClr val="0A2241"/>
                </a:solidFill>
                <a:effectLst/>
                <a:uLnTx/>
                <a:uFillTx/>
                <a:latin typeface="Calibri"/>
                <a:cs typeface="Calibri"/>
              </a:rPr>
              <a:t>ribbon</a:t>
            </a:r>
            <a:r>
              <a:rPr kumimoji="0" sz="1600" b="0" i="0" u="none" strike="noStrike" kern="0" cap="none" spc="125"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track</a:t>
            </a:r>
            <a:r>
              <a:rPr kumimoji="0" sz="1600" b="0" i="0" u="none" strike="noStrike" kern="0" cap="none" spc="110"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with</a:t>
            </a:r>
            <a:r>
              <a:rPr kumimoji="0" sz="1600" b="0" i="0" u="none" strike="noStrike" kern="0" cap="none" spc="150" normalizeH="0" baseline="0" noProof="0" dirty="0">
                <a:ln>
                  <a:noFill/>
                </a:ln>
                <a:solidFill>
                  <a:srgbClr val="0A2241"/>
                </a:solidFill>
                <a:effectLst/>
                <a:uLnTx/>
                <a:uFillTx/>
                <a:latin typeface="Calibri"/>
                <a:cs typeface="Calibri"/>
              </a:rPr>
              <a:t> </a:t>
            </a:r>
            <a:r>
              <a:rPr kumimoji="0" sz="1600" b="0" i="0" u="none" strike="noStrike" kern="0" cap="none" spc="60" normalizeH="0" baseline="0" noProof="0" dirty="0">
                <a:ln>
                  <a:noFill/>
                </a:ln>
                <a:solidFill>
                  <a:srgbClr val="0A2241"/>
                </a:solidFill>
                <a:effectLst/>
                <a:uLnTx/>
                <a:uFillTx/>
                <a:latin typeface="Calibri"/>
                <a:cs typeface="Calibri"/>
              </a:rPr>
              <a:t>elevation</a:t>
            </a:r>
            <a:r>
              <a:rPr kumimoji="0" sz="1600" b="0" i="0" u="none" strike="noStrike" kern="0" cap="none" spc="100" normalizeH="0" baseline="0" noProof="0" dirty="0">
                <a:ln>
                  <a:noFill/>
                </a:ln>
                <a:solidFill>
                  <a:srgbClr val="0A2241"/>
                </a:solidFill>
                <a:effectLst/>
                <a:uLnTx/>
                <a:uFillTx/>
                <a:latin typeface="Calibri"/>
                <a:cs typeface="Calibri"/>
              </a:rPr>
              <a:t> </a:t>
            </a:r>
            <a:r>
              <a:rPr kumimoji="0" sz="1600" b="0" i="0" u="none" strike="noStrike" kern="0" cap="none" spc="110" normalizeH="0" baseline="0" noProof="0" dirty="0">
                <a:ln>
                  <a:noFill/>
                </a:ln>
                <a:solidFill>
                  <a:srgbClr val="0A2241"/>
                </a:solidFill>
                <a:effectLst/>
                <a:uLnTx/>
                <a:uFillTx/>
                <a:latin typeface="Calibri"/>
                <a:cs typeface="Calibri"/>
              </a:rPr>
              <a:t>change</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960"/>
              </a:spcBef>
              <a:spcAft>
                <a:spcPts val="0"/>
              </a:spcAft>
              <a:buClr>
                <a:srgbClr val="E86000"/>
              </a:buClr>
              <a:buSzTx/>
              <a:buFont typeface="Arial"/>
              <a:buChar char="•"/>
              <a:tabLst>
                <a:tab pos="299085" algn="l"/>
              </a:tabLst>
              <a:defRPr/>
            </a:pPr>
            <a:r>
              <a:rPr kumimoji="0" sz="1600" b="0" i="0" u="none" strike="noStrike" kern="0" cap="none" spc="105" normalizeH="0" baseline="0" noProof="0" dirty="0">
                <a:ln>
                  <a:noFill/>
                </a:ln>
                <a:solidFill>
                  <a:srgbClr val="0A2241"/>
                </a:solidFill>
                <a:effectLst/>
                <a:uLnTx/>
                <a:uFillTx/>
                <a:latin typeface="Calibri"/>
                <a:cs typeface="Calibri"/>
              </a:rPr>
              <a:t>8</a:t>
            </a:r>
            <a:r>
              <a:rPr kumimoji="0" sz="1600" b="0" i="0" u="none" strike="noStrike" kern="0" cap="none" spc="55" normalizeH="0" baseline="0" noProof="0" dirty="0">
                <a:ln>
                  <a:noFill/>
                </a:ln>
                <a:solidFill>
                  <a:srgbClr val="0A2241"/>
                </a:solidFill>
                <a:effectLst/>
                <a:uLnTx/>
                <a:uFillTx/>
                <a:latin typeface="Calibri"/>
                <a:cs typeface="Calibri"/>
              </a:rPr>
              <a:t> </a:t>
            </a:r>
            <a:r>
              <a:rPr kumimoji="0" sz="1600" b="0" i="0" u="none" strike="noStrike" kern="0" cap="none" spc="75" normalizeH="0" baseline="0" noProof="0" dirty="0">
                <a:ln>
                  <a:noFill/>
                </a:ln>
                <a:solidFill>
                  <a:srgbClr val="0A2241"/>
                </a:solidFill>
                <a:effectLst/>
                <a:uLnTx/>
                <a:uFillTx/>
                <a:latin typeface="Calibri"/>
                <a:cs typeface="Calibri"/>
              </a:rPr>
              <a:t>multipurpose</a:t>
            </a:r>
            <a:r>
              <a:rPr kumimoji="0" sz="1600" b="0" i="0" u="none" strike="noStrike" kern="0" cap="none" spc="90" normalizeH="0" baseline="0" noProof="0" dirty="0">
                <a:ln>
                  <a:noFill/>
                </a:ln>
                <a:solidFill>
                  <a:srgbClr val="0A2241"/>
                </a:solidFill>
                <a:effectLst/>
                <a:uLnTx/>
                <a:uFillTx/>
                <a:latin typeface="Calibri"/>
                <a:cs typeface="Calibri"/>
              </a:rPr>
              <a:t> </a:t>
            </a:r>
            <a:r>
              <a:rPr kumimoji="0" sz="1600" b="0" i="0" u="none" strike="noStrike" kern="0" cap="none" spc="55" normalizeH="0" baseline="0" noProof="0" dirty="0">
                <a:ln>
                  <a:noFill/>
                </a:ln>
                <a:solidFill>
                  <a:srgbClr val="0A2241"/>
                </a:solidFill>
                <a:effectLst/>
                <a:uLnTx/>
                <a:uFillTx/>
                <a:latin typeface="Calibri"/>
                <a:cs typeface="Calibri"/>
              </a:rPr>
              <a:t>courts</a:t>
            </a:r>
            <a:r>
              <a:rPr kumimoji="0" sz="1600" b="0" i="0" u="none" strike="noStrike" kern="0" cap="none" spc="85" normalizeH="0" baseline="0" noProof="0" dirty="0">
                <a:ln>
                  <a:noFill/>
                </a:ln>
                <a:solidFill>
                  <a:srgbClr val="0A2241"/>
                </a:solidFill>
                <a:effectLst/>
                <a:uLnTx/>
                <a:uFillTx/>
                <a:latin typeface="Calibri"/>
                <a:cs typeface="Calibri"/>
              </a:rPr>
              <a:t> </a:t>
            </a:r>
            <a:r>
              <a:rPr kumimoji="0" sz="1600" b="0" i="0" u="none" strike="noStrike" kern="0" cap="none" spc="65" normalizeH="0" baseline="0" noProof="0" dirty="0">
                <a:ln>
                  <a:noFill/>
                </a:ln>
                <a:solidFill>
                  <a:srgbClr val="0A2241"/>
                </a:solidFill>
                <a:effectLst/>
                <a:uLnTx/>
                <a:uFillTx/>
                <a:latin typeface="Calibri"/>
                <a:cs typeface="Calibri"/>
              </a:rPr>
              <a:t>(basketball,</a:t>
            </a:r>
            <a:r>
              <a:rPr kumimoji="0" sz="1600" b="0" i="0" u="none" strike="noStrike" kern="0" cap="none" spc="0" normalizeH="0" baseline="0" noProof="0" dirty="0">
                <a:ln>
                  <a:noFill/>
                </a:ln>
                <a:solidFill>
                  <a:srgbClr val="0A2241"/>
                </a:solidFill>
                <a:effectLst/>
                <a:uLnTx/>
                <a:uFillTx/>
                <a:latin typeface="Calibri"/>
                <a:cs typeface="Calibri"/>
              </a:rPr>
              <a:t> </a:t>
            </a:r>
            <a:r>
              <a:rPr kumimoji="0" sz="1600" b="0" i="0" u="none" strike="noStrike" kern="0" cap="none" spc="80" normalizeH="0" baseline="0" noProof="0" dirty="0">
                <a:ln>
                  <a:noFill/>
                </a:ln>
                <a:solidFill>
                  <a:srgbClr val="0A2241"/>
                </a:solidFill>
                <a:effectLst/>
                <a:uLnTx/>
                <a:uFillTx/>
                <a:latin typeface="Calibri"/>
                <a:cs typeface="Calibri"/>
              </a:rPr>
              <a:t>volleyball…etc.)</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960"/>
              </a:spcBef>
              <a:spcAft>
                <a:spcPts val="0"/>
              </a:spcAft>
              <a:buClr>
                <a:srgbClr val="E86000"/>
              </a:buClr>
              <a:buSzTx/>
              <a:buFont typeface="Arial"/>
              <a:buChar char="•"/>
              <a:tabLst>
                <a:tab pos="299085" algn="l"/>
              </a:tabLst>
              <a:defRPr/>
            </a:pPr>
            <a:r>
              <a:rPr kumimoji="0" sz="1600" b="0" i="0" u="none" strike="noStrike" kern="0" cap="none" spc="105" normalizeH="0" baseline="0" noProof="0" dirty="0">
                <a:ln>
                  <a:noFill/>
                </a:ln>
                <a:solidFill>
                  <a:srgbClr val="0A2241"/>
                </a:solidFill>
                <a:effectLst/>
                <a:uLnTx/>
                <a:uFillTx/>
                <a:latin typeface="Calibri"/>
                <a:cs typeface="Calibri"/>
              </a:rPr>
              <a:t>Dedicated</a:t>
            </a:r>
            <a:r>
              <a:rPr kumimoji="0" sz="1600" b="0" i="0" u="none" strike="noStrike" kern="0" cap="none" spc="80" normalizeH="0" baseline="0" noProof="0" dirty="0">
                <a:ln>
                  <a:noFill/>
                </a:ln>
                <a:solidFill>
                  <a:srgbClr val="0A2241"/>
                </a:solidFill>
                <a:effectLst/>
                <a:uLnTx/>
                <a:uFillTx/>
                <a:latin typeface="Calibri"/>
                <a:cs typeface="Calibri"/>
              </a:rPr>
              <a:t> </a:t>
            </a:r>
            <a:r>
              <a:rPr kumimoji="0" sz="1600" b="0" i="0" u="none" strike="noStrike" kern="0" cap="none" spc="70" normalizeH="0" baseline="0" noProof="0" dirty="0">
                <a:ln>
                  <a:noFill/>
                </a:ln>
                <a:solidFill>
                  <a:srgbClr val="0A2241"/>
                </a:solidFill>
                <a:effectLst/>
                <a:uLnTx/>
                <a:uFillTx/>
                <a:latin typeface="Calibri"/>
                <a:cs typeface="Calibri"/>
              </a:rPr>
              <a:t>weight,</a:t>
            </a:r>
            <a:r>
              <a:rPr kumimoji="0" sz="1600" b="0" i="0" u="none" strike="noStrike" kern="0" cap="none" spc="30" normalizeH="0" baseline="0" noProof="0" dirty="0">
                <a:ln>
                  <a:noFill/>
                </a:ln>
                <a:solidFill>
                  <a:srgbClr val="0A2241"/>
                </a:solidFill>
                <a:effectLst/>
                <a:uLnTx/>
                <a:uFillTx/>
                <a:latin typeface="Calibri"/>
                <a:cs typeface="Calibri"/>
              </a:rPr>
              <a:t> </a:t>
            </a:r>
            <a:r>
              <a:rPr kumimoji="0" sz="1600" b="0" i="0" u="none" strike="noStrike" kern="0" cap="none" spc="70" normalizeH="0" baseline="0" noProof="0" dirty="0">
                <a:ln>
                  <a:noFill/>
                </a:ln>
                <a:solidFill>
                  <a:srgbClr val="0A2241"/>
                </a:solidFill>
                <a:effectLst/>
                <a:uLnTx/>
                <a:uFillTx/>
                <a:latin typeface="Calibri"/>
                <a:cs typeface="Calibri"/>
              </a:rPr>
              <a:t>cardio,</a:t>
            </a:r>
            <a:r>
              <a:rPr kumimoji="0" sz="1600" b="0" i="0" u="none" strike="noStrike" kern="0" cap="none" spc="10" normalizeH="0" baseline="0" noProof="0" dirty="0">
                <a:ln>
                  <a:noFill/>
                </a:ln>
                <a:solidFill>
                  <a:srgbClr val="0A2241"/>
                </a:solidFill>
                <a:effectLst/>
                <a:uLnTx/>
                <a:uFillTx/>
                <a:latin typeface="Calibri"/>
                <a:cs typeface="Calibri"/>
              </a:rPr>
              <a:t> </a:t>
            </a:r>
            <a:r>
              <a:rPr kumimoji="0" sz="1600" b="0" i="0" u="none" strike="noStrike" kern="0" cap="none" spc="110" normalizeH="0" baseline="0" noProof="0" dirty="0">
                <a:ln>
                  <a:noFill/>
                </a:ln>
                <a:solidFill>
                  <a:srgbClr val="0A2241"/>
                </a:solidFill>
                <a:effectLst/>
                <a:uLnTx/>
                <a:uFillTx/>
                <a:latin typeface="Calibri"/>
                <a:cs typeface="Calibri"/>
              </a:rPr>
              <a:t>and</a:t>
            </a:r>
            <a:r>
              <a:rPr kumimoji="0" sz="1600" b="0" i="0" u="none" strike="noStrike" kern="0" cap="none" spc="60" normalizeH="0" baseline="0" noProof="0" dirty="0">
                <a:ln>
                  <a:noFill/>
                </a:ln>
                <a:solidFill>
                  <a:srgbClr val="0A2241"/>
                </a:solidFill>
                <a:effectLst/>
                <a:uLnTx/>
                <a:uFillTx/>
                <a:latin typeface="Calibri"/>
                <a:cs typeface="Calibri"/>
              </a:rPr>
              <a:t> </a:t>
            </a:r>
            <a:r>
              <a:rPr kumimoji="0" sz="1600" b="0" i="0" u="none" strike="noStrike" kern="0" cap="none" spc="65" normalizeH="0" baseline="0" noProof="0" dirty="0">
                <a:ln>
                  <a:noFill/>
                </a:ln>
                <a:solidFill>
                  <a:srgbClr val="0A2241"/>
                </a:solidFill>
                <a:effectLst/>
                <a:uLnTx/>
                <a:uFillTx/>
                <a:latin typeface="Calibri"/>
                <a:cs typeface="Calibri"/>
              </a:rPr>
              <a:t>stretching</a:t>
            </a:r>
            <a:r>
              <a:rPr kumimoji="0" sz="1600" b="0" i="0" u="none" strike="noStrike" kern="0" cap="none" spc="75" normalizeH="0" baseline="0" noProof="0" dirty="0">
                <a:ln>
                  <a:noFill/>
                </a:ln>
                <a:solidFill>
                  <a:srgbClr val="0A2241"/>
                </a:solidFill>
                <a:effectLst/>
                <a:uLnTx/>
                <a:uFillTx/>
                <a:latin typeface="Calibri"/>
                <a:cs typeface="Calibri"/>
              </a:rPr>
              <a:t> </a:t>
            </a:r>
            <a:r>
              <a:rPr kumimoji="0" sz="1600" b="0" i="0" u="none" strike="noStrike" kern="0" cap="none" spc="45" normalizeH="0" baseline="0" noProof="0" dirty="0">
                <a:ln>
                  <a:noFill/>
                </a:ln>
                <a:solidFill>
                  <a:srgbClr val="0A2241"/>
                </a:solidFill>
                <a:effectLst/>
                <a:uLnTx/>
                <a:uFillTx/>
                <a:latin typeface="Calibri"/>
                <a:cs typeface="Calibri"/>
              </a:rPr>
              <a:t>areas</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960"/>
              </a:spcBef>
              <a:spcAft>
                <a:spcPts val="0"/>
              </a:spcAft>
              <a:buClr>
                <a:srgbClr val="E86000"/>
              </a:buClr>
              <a:buSzTx/>
              <a:buFont typeface="Arial"/>
              <a:buChar char="•"/>
              <a:tabLst>
                <a:tab pos="299085" algn="l"/>
              </a:tabLst>
              <a:defRPr/>
            </a:pPr>
            <a:r>
              <a:rPr kumimoji="0" sz="1600" b="0" i="0" u="none" strike="noStrike" kern="0" cap="none" spc="55" normalizeH="0" baseline="0" noProof="0" dirty="0">
                <a:ln>
                  <a:noFill/>
                </a:ln>
                <a:solidFill>
                  <a:srgbClr val="0A2241"/>
                </a:solidFill>
                <a:effectLst/>
                <a:uLnTx/>
                <a:uFillTx/>
                <a:latin typeface="Calibri"/>
                <a:cs typeface="Calibri"/>
              </a:rPr>
              <a:t>Multiple</a:t>
            </a:r>
            <a:r>
              <a:rPr kumimoji="0" sz="1600" b="0" i="0" u="none" strike="noStrike" kern="0" cap="none" spc="60" normalizeH="0" baseline="0" noProof="0" dirty="0">
                <a:ln>
                  <a:noFill/>
                </a:ln>
                <a:solidFill>
                  <a:srgbClr val="0A2241"/>
                </a:solidFill>
                <a:effectLst/>
                <a:uLnTx/>
                <a:uFillTx/>
                <a:latin typeface="Calibri"/>
                <a:cs typeface="Calibri"/>
              </a:rPr>
              <a:t> </a:t>
            </a:r>
            <a:r>
              <a:rPr kumimoji="0" sz="1600" b="0" i="0" u="none" strike="noStrike" kern="0" cap="none" spc="75" normalizeH="0" baseline="0" noProof="0" dirty="0">
                <a:ln>
                  <a:noFill/>
                </a:ln>
                <a:solidFill>
                  <a:srgbClr val="0A2241"/>
                </a:solidFill>
                <a:effectLst/>
                <a:uLnTx/>
                <a:uFillTx/>
                <a:latin typeface="Calibri"/>
                <a:cs typeface="Calibri"/>
              </a:rPr>
              <a:t>studios</a:t>
            </a:r>
            <a:r>
              <a:rPr kumimoji="0" sz="1600" b="0" i="0" u="none" strike="noStrike" kern="0" cap="none" spc="105"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for</a:t>
            </a:r>
            <a:r>
              <a:rPr kumimoji="0" sz="1600" b="0" i="0" u="none" strike="noStrike" kern="0" cap="none" spc="80" normalizeH="0" baseline="0" noProof="0" dirty="0">
                <a:ln>
                  <a:noFill/>
                </a:ln>
                <a:solidFill>
                  <a:srgbClr val="0A2241"/>
                </a:solidFill>
                <a:effectLst/>
                <a:uLnTx/>
                <a:uFillTx/>
                <a:latin typeface="Calibri"/>
                <a:cs typeface="Calibri"/>
              </a:rPr>
              <a:t> </a:t>
            </a:r>
            <a:r>
              <a:rPr kumimoji="0" sz="1600" b="0" i="0" u="none" strike="noStrike" kern="0" cap="none" spc="120" normalizeH="0" baseline="0" noProof="0" dirty="0">
                <a:ln>
                  <a:noFill/>
                </a:ln>
                <a:solidFill>
                  <a:srgbClr val="0A2241"/>
                </a:solidFill>
                <a:effectLst/>
                <a:uLnTx/>
                <a:uFillTx/>
                <a:latin typeface="Calibri"/>
                <a:cs typeface="Calibri"/>
              </a:rPr>
              <a:t>group</a:t>
            </a:r>
            <a:r>
              <a:rPr kumimoji="0" sz="1600" b="0" i="0" u="none" strike="noStrike" kern="0" cap="none" spc="75" normalizeH="0" baseline="0" noProof="0" dirty="0">
                <a:ln>
                  <a:noFill/>
                </a:ln>
                <a:solidFill>
                  <a:srgbClr val="0A2241"/>
                </a:solidFill>
                <a:effectLst/>
                <a:uLnTx/>
                <a:uFillTx/>
                <a:latin typeface="Calibri"/>
                <a:cs typeface="Calibri"/>
              </a:rPr>
              <a:t> </a:t>
            </a:r>
            <a:r>
              <a:rPr kumimoji="0" sz="1600" b="0" i="0" u="none" strike="noStrike" kern="0" cap="none" spc="35" normalizeH="0" baseline="0" noProof="0" dirty="0">
                <a:ln>
                  <a:noFill/>
                </a:ln>
                <a:solidFill>
                  <a:srgbClr val="0A2241"/>
                </a:solidFill>
                <a:effectLst/>
                <a:uLnTx/>
                <a:uFillTx/>
                <a:latin typeface="Calibri"/>
                <a:cs typeface="Calibri"/>
              </a:rPr>
              <a:t>fitness</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965"/>
              </a:spcBef>
              <a:spcAft>
                <a:spcPts val="0"/>
              </a:spcAft>
              <a:buClr>
                <a:srgbClr val="E86000"/>
              </a:buClr>
              <a:buSzTx/>
              <a:buFont typeface="Arial"/>
              <a:buChar char="•"/>
              <a:tabLst>
                <a:tab pos="299085" algn="l"/>
              </a:tabLst>
              <a:defRPr/>
            </a:pPr>
            <a:r>
              <a:rPr kumimoji="0" sz="1600" b="0" i="0" u="none" strike="noStrike" kern="0" cap="none" spc="70" normalizeH="0" baseline="0" noProof="0" dirty="0">
                <a:ln>
                  <a:noFill/>
                </a:ln>
                <a:solidFill>
                  <a:srgbClr val="0A2241"/>
                </a:solidFill>
                <a:effectLst/>
                <a:uLnTx/>
                <a:uFillTx/>
                <a:latin typeface="Calibri"/>
                <a:cs typeface="Calibri"/>
              </a:rPr>
              <a:t>Leisure</a:t>
            </a:r>
            <a:r>
              <a:rPr kumimoji="0" sz="1600" b="0" i="0" u="none" strike="noStrike" kern="0" cap="none" spc="50" normalizeH="0" baseline="0" noProof="0" dirty="0">
                <a:ln>
                  <a:noFill/>
                </a:ln>
                <a:solidFill>
                  <a:srgbClr val="0A2241"/>
                </a:solidFill>
                <a:effectLst/>
                <a:uLnTx/>
                <a:uFillTx/>
                <a:latin typeface="Calibri"/>
                <a:cs typeface="Calibri"/>
              </a:rPr>
              <a:t> </a:t>
            </a:r>
            <a:r>
              <a:rPr kumimoji="0" sz="1600" b="0" i="0" u="none" strike="noStrike" kern="0" cap="none" spc="105" normalizeH="0" baseline="0" noProof="0" dirty="0">
                <a:ln>
                  <a:noFill/>
                </a:ln>
                <a:solidFill>
                  <a:srgbClr val="0A2241"/>
                </a:solidFill>
                <a:effectLst/>
                <a:uLnTx/>
                <a:uFillTx/>
                <a:latin typeface="Calibri"/>
                <a:cs typeface="Calibri"/>
              </a:rPr>
              <a:t>pool</a:t>
            </a:r>
            <a:r>
              <a:rPr kumimoji="0" sz="1600" b="0" i="0" u="none" strike="noStrike" kern="0" cap="none" spc="75"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with</a:t>
            </a:r>
            <a:r>
              <a:rPr kumimoji="0" sz="1600" b="0" i="0" u="none" strike="noStrike" kern="0" cap="none" spc="85" normalizeH="0" baseline="0" noProof="0" dirty="0">
                <a:ln>
                  <a:noFill/>
                </a:ln>
                <a:solidFill>
                  <a:srgbClr val="0A2241"/>
                </a:solidFill>
                <a:effectLst/>
                <a:uLnTx/>
                <a:uFillTx/>
                <a:latin typeface="Calibri"/>
                <a:cs typeface="Calibri"/>
              </a:rPr>
              <a:t> </a:t>
            </a:r>
            <a:r>
              <a:rPr kumimoji="0" sz="1600" b="0" i="0" u="none" strike="noStrike" kern="0" cap="none" spc="114" normalizeH="0" baseline="0" noProof="0" dirty="0">
                <a:ln>
                  <a:noFill/>
                </a:ln>
                <a:solidFill>
                  <a:srgbClr val="0A2241"/>
                </a:solidFill>
                <a:effectLst/>
                <a:uLnTx/>
                <a:uFillTx/>
                <a:latin typeface="Calibri"/>
                <a:cs typeface="Calibri"/>
              </a:rPr>
              <a:t>cold</a:t>
            </a:r>
            <a:r>
              <a:rPr kumimoji="0" sz="1600" b="0" i="0" u="none" strike="noStrike" kern="0" cap="none" spc="60" normalizeH="0" baseline="0" noProof="0" dirty="0">
                <a:ln>
                  <a:noFill/>
                </a:ln>
                <a:solidFill>
                  <a:srgbClr val="0A2241"/>
                </a:solidFill>
                <a:effectLst/>
                <a:uLnTx/>
                <a:uFillTx/>
                <a:latin typeface="Calibri"/>
                <a:cs typeface="Calibri"/>
              </a:rPr>
              <a:t> </a:t>
            </a:r>
            <a:r>
              <a:rPr kumimoji="0" sz="1600" b="0" i="0" u="none" strike="noStrike" kern="0" cap="none" spc="120" normalizeH="0" baseline="0" noProof="0" dirty="0">
                <a:ln>
                  <a:noFill/>
                </a:ln>
                <a:solidFill>
                  <a:srgbClr val="0A2241"/>
                </a:solidFill>
                <a:effectLst/>
                <a:uLnTx/>
                <a:uFillTx/>
                <a:latin typeface="Calibri"/>
                <a:cs typeface="Calibri"/>
              </a:rPr>
              <a:t>plunge</a:t>
            </a:r>
            <a:r>
              <a:rPr kumimoji="0" sz="1600" b="0" i="0" u="none" strike="noStrike" kern="0" cap="none" spc="65" normalizeH="0" baseline="0" noProof="0" dirty="0">
                <a:ln>
                  <a:noFill/>
                </a:ln>
                <a:solidFill>
                  <a:srgbClr val="0A2241"/>
                </a:solidFill>
                <a:effectLst/>
                <a:uLnTx/>
                <a:uFillTx/>
                <a:latin typeface="Calibri"/>
                <a:cs typeface="Calibri"/>
              </a:rPr>
              <a:t> </a:t>
            </a:r>
            <a:r>
              <a:rPr kumimoji="0" sz="1600" b="0" i="0" u="none" strike="noStrike" kern="0" cap="none" spc="75" normalizeH="0" baseline="0" noProof="0" dirty="0">
                <a:ln>
                  <a:noFill/>
                </a:ln>
                <a:solidFill>
                  <a:srgbClr val="0A2241"/>
                </a:solidFill>
                <a:effectLst/>
                <a:uLnTx/>
                <a:uFillTx/>
                <a:latin typeface="Calibri"/>
                <a:cs typeface="Calibri"/>
              </a:rPr>
              <a:t>tubs</a:t>
            </a:r>
            <a:r>
              <a:rPr kumimoji="0" sz="1600" b="0" i="0" u="none" strike="noStrike" kern="0" cap="none" spc="80" normalizeH="0" baseline="0" noProof="0" dirty="0">
                <a:ln>
                  <a:noFill/>
                </a:ln>
                <a:solidFill>
                  <a:srgbClr val="0A2241"/>
                </a:solidFill>
                <a:effectLst/>
                <a:uLnTx/>
                <a:uFillTx/>
                <a:latin typeface="Calibri"/>
                <a:cs typeface="Calibri"/>
              </a:rPr>
              <a:t> </a:t>
            </a:r>
            <a:r>
              <a:rPr kumimoji="0" sz="1600" b="0" i="0" u="none" strike="noStrike" kern="0" cap="none" spc="110" normalizeH="0" baseline="0" noProof="0" dirty="0">
                <a:ln>
                  <a:noFill/>
                </a:ln>
                <a:solidFill>
                  <a:srgbClr val="0A2241"/>
                </a:solidFill>
                <a:effectLst/>
                <a:uLnTx/>
                <a:uFillTx/>
                <a:latin typeface="Calibri"/>
                <a:cs typeface="Calibri"/>
              </a:rPr>
              <a:t>and</a:t>
            </a:r>
            <a:r>
              <a:rPr kumimoji="0" sz="1600" b="0" i="0" u="none" strike="noStrike" kern="0" cap="none" spc="60" normalizeH="0" baseline="0" noProof="0" dirty="0">
                <a:ln>
                  <a:noFill/>
                </a:ln>
                <a:solidFill>
                  <a:srgbClr val="0A2241"/>
                </a:solidFill>
                <a:effectLst/>
                <a:uLnTx/>
                <a:uFillTx/>
                <a:latin typeface="Calibri"/>
                <a:cs typeface="Calibri"/>
              </a:rPr>
              <a:t> </a:t>
            </a:r>
            <a:r>
              <a:rPr kumimoji="0" sz="1600" b="0" i="0" u="none" strike="noStrike" kern="0" cap="none" spc="55" normalizeH="0" baseline="0" noProof="0" dirty="0">
                <a:ln>
                  <a:noFill/>
                </a:ln>
                <a:solidFill>
                  <a:srgbClr val="0A2241"/>
                </a:solidFill>
                <a:effectLst/>
                <a:uLnTx/>
                <a:uFillTx/>
                <a:latin typeface="Calibri"/>
                <a:cs typeface="Calibri"/>
              </a:rPr>
              <a:t>hot</a:t>
            </a:r>
            <a:r>
              <a:rPr kumimoji="0" sz="1600" b="0" i="0" u="none" strike="noStrike" kern="0" cap="none" spc="80" normalizeH="0" baseline="0" noProof="0" dirty="0">
                <a:ln>
                  <a:noFill/>
                </a:ln>
                <a:solidFill>
                  <a:srgbClr val="0A2241"/>
                </a:solidFill>
                <a:effectLst/>
                <a:uLnTx/>
                <a:uFillTx/>
                <a:latin typeface="Calibri"/>
                <a:cs typeface="Calibri"/>
              </a:rPr>
              <a:t> </a:t>
            </a:r>
            <a:r>
              <a:rPr kumimoji="0" sz="1600" b="0" i="0" u="none" strike="noStrike" kern="0" cap="none" spc="45" normalizeH="0" baseline="0" noProof="0" dirty="0">
                <a:ln>
                  <a:noFill/>
                </a:ln>
                <a:solidFill>
                  <a:srgbClr val="0A2241"/>
                </a:solidFill>
                <a:effectLst/>
                <a:uLnTx/>
                <a:uFillTx/>
                <a:latin typeface="Calibri"/>
                <a:cs typeface="Calibri"/>
              </a:rPr>
              <a:t>tub</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100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2700" marR="5080" lvl="0" indent="0" defTabSz="914400" eaLnBrk="1" fontAlgn="auto" latinLnBrk="0" hangingPunct="1">
              <a:lnSpc>
                <a:spcPct val="105000"/>
              </a:lnSpc>
              <a:spcBef>
                <a:spcPts val="0"/>
              </a:spcBef>
              <a:spcAft>
                <a:spcPts val="0"/>
              </a:spcAft>
              <a:buClrTx/>
              <a:buSzTx/>
              <a:buFontTx/>
              <a:buNone/>
              <a:tabLst/>
              <a:defRPr/>
            </a:pPr>
            <a:r>
              <a:rPr kumimoji="0" sz="1600" b="0" i="0" u="none" strike="noStrike" kern="0" cap="none" spc="105" normalizeH="0" baseline="0" noProof="0" dirty="0">
                <a:ln>
                  <a:noFill/>
                </a:ln>
                <a:solidFill>
                  <a:srgbClr val="0A2241"/>
                </a:solidFill>
                <a:effectLst/>
                <a:uLnTx/>
                <a:uFillTx/>
                <a:latin typeface="Calibri"/>
                <a:cs typeface="Calibri"/>
              </a:rPr>
              <a:t>The</a:t>
            </a:r>
            <a:r>
              <a:rPr kumimoji="0" sz="1600" b="0" i="0" u="none" strike="noStrike" kern="0" cap="none" spc="55" normalizeH="0" baseline="0" noProof="0" dirty="0">
                <a:ln>
                  <a:noFill/>
                </a:ln>
                <a:solidFill>
                  <a:srgbClr val="0A2241"/>
                </a:solidFill>
                <a:effectLst/>
                <a:uLnTx/>
                <a:uFillTx/>
                <a:latin typeface="Calibri"/>
                <a:cs typeface="Calibri"/>
              </a:rPr>
              <a:t> </a:t>
            </a:r>
            <a:r>
              <a:rPr kumimoji="0" sz="1600" b="0" i="0" u="none" strike="noStrike" kern="0" cap="none" spc="120" normalizeH="0" baseline="0" noProof="0" dirty="0">
                <a:ln>
                  <a:noFill/>
                </a:ln>
                <a:solidFill>
                  <a:srgbClr val="0A2241"/>
                </a:solidFill>
                <a:effectLst/>
                <a:uLnTx/>
                <a:uFillTx/>
                <a:latin typeface="Calibri"/>
                <a:cs typeface="Calibri"/>
              </a:rPr>
              <a:t>goal</a:t>
            </a:r>
            <a:r>
              <a:rPr kumimoji="0" sz="1600" b="0" i="0" u="none" strike="noStrike" kern="0" cap="none" spc="75" normalizeH="0" baseline="0" noProof="0" dirty="0">
                <a:ln>
                  <a:noFill/>
                </a:ln>
                <a:solidFill>
                  <a:srgbClr val="0A2241"/>
                </a:solidFill>
                <a:effectLst/>
                <a:uLnTx/>
                <a:uFillTx/>
                <a:latin typeface="Calibri"/>
                <a:cs typeface="Calibri"/>
              </a:rPr>
              <a:t> </a:t>
            </a:r>
            <a:r>
              <a:rPr kumimoji="0" sz="1600" b="0" i="0" u="none" strike="noStrike" kern="0" cap="none" spc="55" normalizeH="0" baseline="0" noProof="0" dirty="0">
                <a:ln>
                  <a:noFill/>
                </a:ln>
                <a:solidFill>
                  <a:srgbClr val="0A2241"/>
                </a:solidFill>
                <a:effectLst/>
                <a:uLnTx/>
                <a:uFillTx/>
                <a:latin typeface="Calibri"/>
                <a:cs typeface="Calibri"/>
              </a:rPr>
              <a:t>is</a:t>
            </a:r>
            <a:r>
              <a:rPr kumimoji="0" sz="1600" b="0" i="0" u="none" strike="noStrike" kern="0" cap="none" spc="75"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to</a:t>
            </a:r>
            <a:r>
              <a:rPr kumimoji="0" sz="1600" b="0" i="0" u="none" strike="noStrike" kern="0" cap="none" spc="85" normalizeH="0" baseline="0" noProof="0" dirty="0">
                <a:ln>
                  <a:noFill/>
                </a:ln>
                <a:solidFill>
                  <a:srgbClr val="0A2241"/>
                </a:solidFill>
                <a:effectLst/>
                <a:uLnTx/>
                <a:uFillTx/>
                <a:latin typeface="Calibri"/>
                <a:cs typeface="Calibri"/>
              </a:rPr>
              <a:t> provide</a:t>
            </a:r>
            <a:r>
              <a:rPr kumimoji="0" sz="1600" b="0" i="0" u="none" strike="noStrike" kern="0" cap="none" spc="60" normalizeH="0" baseline="0" noProof="0" dirty="0">
                <a:ln>
                  <a:noFill/>
                </a:ln>
                <a:solidFill>
                  <a:srgbClr val="0A2241"/>
                </a:solidFill>
                <a:effectLst/>
                <a:uLnTx/>
                <a:uFillTx/>
                <a:latin typeface="Calibri"/>
                <a:cs typeface="Calibri"/>
              </a:rPr>
              <a:t> </a:t>
            </a:r>
            <a:r>
              <a:rPr kumimoji="0" sz="1600" b="0" i="0" u="none" strike="noStrike" kern="0" cap="none" spc="100" normalizeH="0" baseline="0" noProof="0" dirty="0">
                <a:ln>
                  <a:noFill/>
                </a:ln>
                <a:solidFill>
                  <a:srgbClr val="0A2241"/>
                </a:solidFill>
                <a:effectLst/>
                <a:uLnTx/>
                <a:uFillTx/>
                <a:latin typeface="Calibri"/>
                <a:cs typeface="Calibri"/>
              </a:rPr>
              <a:t>members</a:t>
            </a:r>
            <a:r>
              <a:rPr kumimoji="0" sz="1600" b="0" i="0" u="none" strike="noStrike" kern="0" cap="none" spc="105"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with</a:t>
            </a:r>
            <a:r>
              <a:rPr kumimoji="0" sz="1600" b="0" i="0" u="none" strike="noStrike" kern="0" cap="none" spc="90" normalizeH="0" baseline="0" noProof="0" dirty="0">
                <a:ln>
                  <a:noFill/>
                </a:ln>
                <a:solidFill>
                  <a:srgbClr val="0A2241"/>
                </a:solidFill>
                <a:effectLst/>
                <a:uLnTx/>
                <a:uFillTx/>
                <a:latin typeface="Calibri"/>
                <a:cs typeface="Calibri"/>
              </a:rPr>
              <a:t> </a:t>
            </a:r>
            <a:r>
              <a:rPr kumimoji="0" sz="1600" b="0" i="0" u="none" strike="noStrike" kern="0" cap="none" spc="55" normalizeH="0" baseline="0" noProof="0" dirty="0">
                <a:ln>
                  <a:noFill/>
                </a:ln>
                <a:solidFill>
                  <a:srgbClr val="0A2241"/>
                </a:solidFill>
                <a:effectLst/>
                <a:uLnTx/>
                <a:uFillTx/>
                <a:latin typeface="Calibri"/>
                <a:cs typeface="Calibri"/>
              </a:rPr>
              <a:t>the</a:t>
            </a:r>
            <a:r>
              <a:rPr kumimoji="0" sz="1600" b="0" i="0" u="none" strike="noStrike" kern="0" cap="none" spc="90" normalizeH="0" baseline="0" noProof="0" dirty="0">
                <a:ln>
                  <a:noFill/>
                </a:ln>
                <a:solidFill>
                  <a:srgbClr val="0A2241"/>
                </a:solidFill>
                <a:effectLst/>
                <a:uLnTx/>
                <a:uFillTx/>
                <a:latin typeface="Calibri"/>
                <a:cs typeface="Calibri"/>
              </a:rPr>
              <a:t> </a:t>
            </a:r>
            <a:r>
              <a:rPr kumimoji="0" sz="1600" b="0" i="0" u="none" strike="noStrike" kern="0" cap="none" spc="80" normalizeH="0" baseline="0" noProof="0" dirty="0">
                <a:ln>
                  <a:noFill/>
                </a:ln>
                <a:solidFill>
                  <a:srgbClr val="0A2241"/>
                </a:solidFill>
                <a:effectLst/>
                <a:uLnTx/>
                <a:uFillTx/>
                <a:latin typeface="Calibri"/>
                <a:cs typeface="Calibri"/>
              </a:rPr>
              <a:t>best</a:t>
            </a:r>
            <a:r>
              <a:rPr kumimoji="0" sz="1600" b="0" i="0" u="none" strike="noStrike" kern="0" cap="none" spc="85" normalizeH="0" baseline="0" noProof="0" dirty="0">
                <a:ln>
                  <a:noFill/>
                </a:ln>
                <a:solidFill>
                  <a:srgbClr val="0A2241"/>
                </a:solidFill>
                <a:effectLst/>
                <a:uLnTx/>
                <a:uFillTx/>
                <a:latin typeface="Calibri"/>
                <a:cs typeface="Calibri"/>
              </a:rPr>
              <a:t> </a:t>
            </a:r>
            <a:r>
              <a:rPr kumimoji="0" sz="1600" b="0" i="0" u="none" strike="noStrike" kern="0" cap="none" spc="95" normalizeH="0" baseline="0" noProof="0" dirty="0">
                <a:ln>
                  <a:noFill/>
                </a:ln>
                <a:solidFill>
                  <a:srgbClr val="0A2241"/>
                </a:solidFill>
                <a:effectLst/>
                <a:uLnTx/>
                <a:uFillTx/>
                <a:latin typeface="Calibri"/>
                <a:cs typeface="Calibri"/>
              </a:rPr>
              <a:t>possible</a:t>
            </a:r>
            <a:r>
              <a:rPr kumimoji="0" sz="1600" b="0" i="0" u="none" strike="noStrike" kern="0" cap="none" spc="75" normalizeH="0" baseline="0" noProof="0" dirty="0">
                <a:ln>
                  <a:noFill/>
                </a:ln>
                <a:solidFill>
                  <a:srgbClr val="0A2241"/>
                </a:solidFill>
                <a:effectLst/>
                <a:uLnTx/>
                <a:uFillTx/>
                <a:latin typeface="Calibri"/>
                <a:cs typeface="Calibri"/>
              </a:rPr>
              <a:t> </a:t>
            </a:r>
            <a:r>
              <a:rPr kumimoji="0" sz="1600" b="0" i="0" u="none" strike="noStrike" kern="0" cap="none" spc="50" normalizeH="0" baseline="0" noProof="0" dirty="0">
                <a:ln>
                  <a:noFill/>
                </a:ln>
                <a:solidFill>
                  <a:srgbClr val="0A2241"/>
                </a:solidFill>
                <a:effectLst/>
                <a:uLnTx/>
                <a:uFillTx/>
                <a:latin typeface="Calibri"/>
                <a:cs typeface="Calibri"/>
              </a:rPr>
              <a:t>tools </a:t>
            </a:r>
            <a:r>
              <a:rPr kumimoji="0" sz="1600" b="0" i="0" u="none" strike="noStrike" kern="0" cap="none" spc="0" normalizeH="0" baseline="0" noProof="0" dirty="0">
                <a:ln>
                  <a:noFill/>
                </a:ln>
                <a:solidFill>
                  <a:srgbClr val="0A2241"/>
                </a:solidFill>
                <a:effectLst/>
                <a:uLnTx/>
                <a:uFillTx/>
                <a:latin typeface="Calibri"/>
                <a:cs typeface="Calibri"/>
              </a:rPr>
              <a:t>to</a:t>
            </a:r>
            <a:r>
              <a:rPr kumimoji="0" sz="1600" b="0" i="0" u="none" strike="noStrike" kern="0" cap="none" spc="100" normalizeH="0" baseline="0" noProof="0" dirty="0">
                <a:ln>
                  <a:noFill/>
                </a:ln>
                <a:solidFill>
                  <a:srgbClr val="0A2241"/>
                </a:solidFill>
                <a:effectLst/>
                <a:uLnTx/>
                <a:uFillTx/>
                <a:latin typeface="Calibri"/>
                <a:cs typeface="Calibri"/>
              </a:rPr>
              <a:t> </a:t>
            </a:r>
            <a:r>
              <a:rPr kumimoji="0" sz="1600" b="0" i="0" u="none" strike="noStrike" kern="0" cap="none" spc="80" normalizeH="0" baseline="0" noProof="0" dirty="0">
                <a:ln>
                  <a:noFill/>
                </a:ln>
                <a:solidFill>
                  <a:srgbClr val="0A2241"/>
                </a:solidFill>
                <a:effectLst/>
                <a:uLnTx/>
                <a:uFillTx/>
                <a:latin typeface="Calibri"/>
                <a:cs typeface="Calibri"/>
              </a:rPr>
              <a:t>improve</a:t>
            </a:r>
            <a:r>
              <a:rPr kumimoji="0" sz="1600" b="0" i="0" u="none" strike="noStrike" kern="0" cap="none" spc="110"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their</a:t>
            </a:r>
            <a:r>
              <a:rPr kumimoji="0" sz="1600" b="0" i="0" u="none" strike="noStrike" kern="0" cap="none" spc="125" normalizeH="0" baseline="0" noProof="0" dirty="0">
                <a:ln>
                  <a:noFill/>
                </a:ln>
                <a:solidFill>
                  <a:srgbClr val="0A2241"/>
                </a:solidFill>
                <a:effectLst/>
                <a:uLnTx/>
                <a:uFillTx/>
                <a:latin typeface="Calibri"/>
                <a:cs typeface="Calibri"/>
              </a:rPr>
              <a:t> </a:t>
            </a:r>
            <a:r>
              <a:rPr kumimoji="0" sz="1600" b="0" i="0" u="none" strike="noStrike" kern="0" cap="none" spc="60" normalizeH="0" baseline="0" noProof="0" dirty="0">
                <a:ln>
                  <a:noFill/>
                </a:ln>
                <a:solidFill>
                  <a:srgbClr val="0A2241"/>
                </a:solidFill>
                <a:effectLst/>
                <a:uLnTx/>
                <a:uFillTx/>
                <a:latin typeface="Calibri"/>
                <a:cs typeface="Calibri"/>
              </a:rPr>
              <a:t>overall</a:t>
            </a:r>
            <a:r>
              <a:rPr kumimoji="0" sz="1600" b="0" i="0" u="none" strike="noStrike" kern="0" cap="none" spc="90" normalizeH="0" baseline="0" noProof="0" dirty="0">
                <a:ln>
                  <a:noFill/>
                </a:ln>
                <a:solidFill>
                  <a:srgbClr val="0A2241"/>
                </a:solidFill>
                <a:effectLst/>
                <a:uLnTx/>
                <a:uFillTx/>
                <a:latin typeface="Calibri"/>
                <a:cs typeface="Calibri"/>
              </a:rPr>
              <a:t> </a:t>
            </a:r>
            <a:r>
              <a:rPr kumimoji="0" sz="1600" b="0" i="0" u="none" strike="noStrike" kern="0" cap="none" spc="60" normalizeH="0" baseline="0" noProof="0" dirty="0">
                <a:ln>
                  <a:noFill/>
                </a:ln>
                <a:solidFill>
                  <a:srgbClr val="0A2241"/>
                </a:solidFill>
                <a:effectLst/>
                <a:uLnTx/>
                <a:uFillTx/>
                <a:latin typeface="Calibri"/>
                <a:cs typeface="Calibri"/>
              </a:rPr>
              <a:t>health</a:t>
            </a:r>
            <a:r>
              <a:rPr kumimoji="0" sz="1600" b="0" i="0" u="none" strike="noStrike" kern="0" cap="none" spc="114" normalizeH="0" baseline="0" noProof="0" dirty="0">
                <a:ln>
                  <a:noFill/>
                </a:ln>
                <a:solidFill>
                  <a:srgbClr val="0A2241"/>
                </a:solidFill>
                <a:effectLst/>
                <a:uLnTx/>
                <a:uFillTx/>
                <a:latin typeface="Calibri"/>
                <a:cs typeface="Calibri"/>
              </a:rPr>
              <a:t> </a:t>
            </a:r>
            <a:r>
              <a:rPr kumimoji="0" sz="1600" b="0" i="0" u="none" strike="noStrike" kern="0" cap="none" spc="110" normalizeH="0" baseline="0" noProof="0" dirty="0">
                <a:ln>
                  <a:noFill/>
                </a:ln>
                <a:solidFill>
                  <a:srgbClr val="0A2241"/>
                </a:solidFill>
                <a:effectLst/>
                <a:uLnTx/>
                <a:uFillTx/>
                <a:latin typeface="Calibri"/>
                <a:cs typeface="Calibri"/>
              </a:rPr>
              <a:t>and</a:t>
            </a:r>
            <a:r>
              <a:rPr kumimoji="0" sz="1600" b="0" i="0" u="none" strike="noStrike" kern="0" cap="none" spc="95" normalizeH="0" baseline="0" noProof="0" dirty="0">
                <a:ln>
                  <a:noFill/>
                </a:ln>
                <a:solidFill>
                  <a:srgbClr val="0A2241"/>
                </a:solidFill>
                <a:effectLst/>
                <a:uLnTx/>
                <a:uFillTx/>
                <a:latin typeface="Calibri"/>
                <a:cs typeface="Calibri"/>
              </a:rPr>
              <a:t> </a:t>
            </a:r>
            <a:r>
              <a:rPr kumimoji="0" sz="1600" b="0" i="0" u="none" strike="noStrike" kern="0" cap="none" spc="60" normalizeH="0" baseline="0" noProof="0" dirty="0">
                <a:ln>
                  <a:noFill/>
                </a:ln>
                <a:solidFill>
                  <a:srgbClr val="0A2241"/>
                </a:solidFill>
                <a:effectLst/>
                <a:uLnTx/>
                <a:uFillTx/>
                <a:latin typeface="Calibri"/>
                <a:cs typeface="Calibri"/>
              </a:rPr>
              <a:t>wellness.</a:t>
            </a:r>
            <a:r>
              <a:rPr kumimoji="0" sz="1600" b="0" i="0" u="none" strike="noStrike" kern="0" cap="none" spc="5" normalizeH="0" baseline="0" noProof="0" dirty="0">
                <a:ln>
                  <a:noFill/>
                </a:ln>
                <a:solidFill>
                  <a:srgbClr val="0A2241"/>
                </a:solidFill>
                <a:effectLst/>
                <a:uLnTx/>
                <a:uFillTx/>
                <a:latin typeface="Calibri"/>
                <a:cs typeface="Calibri"/>
              </a:rPr>
              <a:t> </a:t>
            </a:r>
            <a:r>
              <a:rPr kumimoji="0" sz="1600" b="0" i="0" u="none" strike="noStrike" kern="0" cap="none" spc="105" normalizeH="0" baseline="0" noProof="0" dirty="0">
                <a:ln>
                  <a:noFill/>
                </a:ln>
                <a:solidFill>
                  <a:srgbClr val="0A2241"/>
                </a:solidFill>
                <a:effectLst/>
                <a:uLnTx/>
                <a:uFillTx/>
                <a:latin typeface="Calibri"/>
                <a:cs typeface="Calibri"/>
              </a:rPr>
              <a:t>The</a:t>
            </a:r>
            <a:r>
              <a:rPr kumimoji="0" sz="1600" b="0" i="0" u="none" strike="noStrike" kern="0" cap="none" spc="110"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result</a:t>
            </a:r>
            <a:r>
              <a:rPr kumimoji="0" sz="1600" b="0" i="0" u="none" strike="noStrike" kern="0" cap="none" spc="90" normalizeH="0" baseline="0" noProof="0" dirty="0">
                <a:ln>
                  <a:noFill/>
                </a:ln>
                <a:solidFill>
                  <a:srgbClr val="0A2241"/>
                </a:solidFill>
                <a:effectLst/>
                <a:uLnTx/>
                <a:uFillTx/>
                <a:latin typeface="Calibri"/>
                <a:cs typeface="Calibri"/>
              </a:rPr>
              <a:t> </a:t>
            </a:r>
            <a:r>
              <a:rPr kumimoji="0" sz="1600" b="0" i="0" u="none" strike="noStrike" kern="0" cap="none" spc="55" normalizeH="0" baseline="0" noProof="0" dirty="0">
                <a:ln>
                  <a:noFill/>
                </a:ln>
                <a:solidFill>
                  <a:srgbClr val="0A2241"/>
                </a:solidFill>
                <a:effectLst/>
                <a:uLnTx/>
                <a:uFillTx/>
                <a:latin typeface="Calibri"/>
                <a:cs typeface="Calibri"/>
              </a:rPr>
              <a:t>is</a:t>
            </a:r>
            <a:r>
              <a:rPr kumimoji="0" sz="1600" b="0" i="0" u="none" strike="noStrike" kern="0" cap="none" spc="110" normalizeH="0" baseline="0" noProof="0" dirty="0">
                <a:ln>
                  <a:noFill/>
                </a:ln>
                <a:solidFill>
                  <a:srgbClr val="0A2241"/>
                </a:solidFill>
                <a:effectLst/>
                <a:uLnTx/>
                <a:uFillTx/>
                <a:latin typeface="Calibri"/>
                <a:cs typeface="Calibri"/>
              </a:rPr>
              <a:t> </a:t>
            </a:r>
            <a:r>
              <a:rPr kumimoji="0" sz="1600" b="0" i="0" u="none" strike="noStrike" kern="0" cap="none" spc="30" normalizeH="0" baseline="0" noProof="0" dirty="0">
                <a:ln>
                  <a:noFill/>
                </a:ln>
                <a:solidFill>
                  <a:srgbClr val="0A2241"/>
                </a:solidFill>
                <a:effectLst/>
                <a:uLnTx/>
                <a:uFillTx/>
                <a:latin typeface="Calibri"/>
                <a:cs typeface="Calibri"/>
              </a:rPr>
              <a:t>a </a:t>
            </a:r>
            <a:r>
              <a:rPr kumimoji="0" sz="1600" b="0" i="0" u="none" strike="noStrike" kern="0" cap="none" spc="0" normalizeH="0" baseline="0" noProof="0" dirty="0">
                <a:ln>
                  <a:noFill/>
                </a:ln>
                <a:solidFill>
                  <a:srgbClr val="0A2241"/>
                </a:solidFill>
                <a:effectLst/>
                <a:uLnTx/>
                <a:uFillTx/>
                <a:latin typeface="Calibri"/>
                <a:cs typeface="Calibri"/>
              </a:rPr>
              <a:t>facility</a:t>
            </a:r>
            <a:r>
              <a:rPr kumimoji="0" sz="1600" b="0" i="0" u="none" strike="noStrike" kern="0" cap="none" spc="150"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that</a:t>
            </a:r>
            <a:r>
              <a:rPr kumimoji="0" sz="1600" b="0" i="0" u="none" strike="noStrike" kern="0" cap="none" spc="150" normalizeH="0" baseline="0" noProof="0" dirty="0">
                <a:ln>
                  <a:noFill/>
                </a:ln>
                <a:solidFill>
                  <a:srgbClr val="0A2241"/>
                </a:solidFill>
                <a:effectLst/>
                <a:uLnTx/>
                <a:uFillTx/>
                <a:latin typeface="Calibri"/>
                <a:cs typeface="Calibri"/>
              </a:rPr>
              <a:t> </a:t>
            </a:r>
            <a:r>
              <a:rPr kumimoji="0" sz="1600" b="0" i="0" u="none" strike="noStrike" kern="0" cap="none" spc="55" normalizeH="0" baseline="0" noProof="0" dirty="0">
                <a:ln>
                  <a:noFill/>
                </a:ln>
                <a:solidFill>
                  <a:srgbClr val="0A2241"/>
                </a:solidFill>
                <a:effectLst/>
                <a:uLnTx/>
                <a:uFillTx/>
                <a:latin typeface="Calibri"/>
                <a:cs typeface="Calibri"/>
              </a:rPr>
              <a:t>is</a:t>
            </a:r>
            <a:r>
              <a:rPr kumimoji="0" sz="1600" b="0" i="0" u="none" strike="noStrike" kern="0" cap="none" spc="155" normalizeH="0" baseline="0" noProof="0" dirty="0">
                <a:ln>
                  <a:noFill/>
                </a:ln>
                <a:solidFill>
                  <a:srgbClr val="0A2241"/>
                </a:solidFill>
                <a:effectLst/>
                <a:uLnTx/>
                <a:uFillTx/>
                <a:latin typeface="Calibri"/>
                <a:cs typeface="Calibri"/>
              </a:rPr>
              <a:t> </a:t>
            </a:r>
            <a:r>
              <a:rPr kumimoji="0" sz="1600" b="0" i="0" u="none" strike="noStrike" kern="0" cap="none" spc="75" normalizeH="0" baseline="0" noProof="0" dirty="0">
                <a:ln>
                  <a:noFill/>
                </a:ln>
                <a:solidFill>
                  <a:srgbClr val="0A2241"/>
                </a:solidFill>
                <a:effectLst/>
                <a:uLnTx/>
                <a:uFillTx/>
                <a:latin typeface="Calibri"/>
                <a:cs typeface="Calibri"/>
              </a:rPr>
              <a:t>uniquely</a:t>
            </a:r>
            <a:r>
              <a:rPr kumimoji="0" sz="1600" b="0" i="0" u="none" strike="noStrike" kern="0" cap="none" spc="105" normalizeH="0" baseline="0" noProof="0" dirty="0">
                <a:ln>
                  <a:noFill/>
                </a:ln>
                <a:solidFill>
                  <a:srgbClr val="0A2241"/>
                </a:solidFill>
                <a:effectLst/>
                <a:uLnTx/>
                <a:uFillTx/>
                <a:latin typeface="Calibri"/>
                <a:cs typeface="Calibri"/>
              </a:rPr>
              <a:t> </a:t>
            </a:r>
            <a:r>
              <a:rPr kumimoji="0" sz="1600" b="0" i="0" u="none" strike="noStrike" kern="0" cap="none" spc="75" normalizeH="0" baseline="0" noProof="0" dirty="0">
                <a:ln>
                  <a:noFill/>
                </a:ln>
                <a:solidFill>
                  <a:srgbClr val="0A2241"/>
                </a:solidFill>
                <a:effectLst/>
                <a:uLnTx/>
                <a:uFillTx/>
                <a:latin typeface="Calibri"/>
                <a:cs typeface="Calibri"/>
              </a:rPr>
              <a:t>Auburn.</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pic>
        <p:nvPicPr>
          <p:cNvPr id="5" name="object 5"/>
          <p:cNvPicPr/>
          <p:nvPr/>
        </p:nvPicPr>
        <p:blipFill>
          <a:blip r:embed="rId3" cstate="print"/>
          <a:stretch>
            <a:fillRect/>
          </a:stretch>
        </p:blipFill>
        <p:spPr>
          <a:xfrm>
            <a:off x="6096000" y="1409814"/>
            <a:ext cx="5778500" cy="3852326"/>
          </a:xfrm>
          <a:prstGeom prst="rect">
            <a:avLst/>
          </a:prstGeom>
        </p:spPr>
      </p:pic>
      <p:pic>
        <p:nvPicPr>
          <p:cNvPr id="6" name="object 6"/>
          <p:cNvPicPr/>
          <p:nvPr/>
        </p:nvPicPr>
        <p:blipFill>
          <a:blip r:embed="rId4" cstate="print"/>
          <a:stretch>
            <a:fillRect/>
          </a:stretch>
        </p:blipFill>
        <p:spPr>
          <a:xfrm>
            <a:off x="10451592" y="5923547"/>
            <a:ext cx="1093350" cy="655090"/>
          </a:xfrm>
          <a:prstGeom prst="rect">
            <a:avLst/>
          </a:prstGeom>
        </p:spPr>
      </p:pic>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14" dirty="0"/>
              <a:t>SportsPlex</a:t>
            </a:r>
            <a:r>
              <a:rPr spc="50" dirty="0"/>
              <a:t> </a:t>
            </a:r>
            <a:r>
              <a:rPr spc="145" dirty="0"/>
              <a:t>and</a:t>
            </a:r>
            <a:r>
              <a:rPr spc="100" dirty="0"/>
              <a:t> </a:t>
            </a:r>
            <a:r>
              <a:rPr spc="55" dirty="0"/>
              <a:t>Intramural</a:t>
            </a:r>
            <a:r>
              <a:rPr spc="90" dirty="0"/>
              <a:t> </a:t>
            </a:r>
            <a:r>
              <a:rPr spc="120" dirty="0"/>
              <a:t>Fields</a:t>
            </a:r>
          </a:p>
        </p:txBody>
      </p:sp>
      <p:sp>
        <p:nvSpPr>
          <p:cNvPr id="3" name="object 3"/>
          <p:cNvSpPr/>
          <p:nvPr/>
        </p:nvSpPr>
        <p:spPr>
          <a:xfrm>
            <a:off x="231647" y="865632"/>
            <a:ext cx="11729085" cy="0"/>
          </a:xfrm>
          <a:custGeom>
            <a:avLst/>
            <a:gdLst/>
            <a:ahLst/>
            <a:cxnLst/>
            <a:rect l="l" t="t" r="r" b="b"/>
            <a:pathLst>
              <a:path w="11729085">
                <a:moveTo>
                  <a:pt x="0" y="0"/>
                </a:moveTo>
                <a:lnTo>
                  <a:pt x="11728704" y="0"/>
                </a:lnTo>
              </a:path>
            </a:pathLst>
          </a:custGeom>
          <a:ln w="19050">
            <a:solidFill>
              <a:srgbClr val="E86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p:nvPr/>
        </p:nvSpPr>
        <p:spPr>
          <a:xfrm>
            <a:off x="310388" y="896005"/>
            <a:ext cx="5297805" cy="4582795"/>
          </a:xfrm>
          <a:prstGeom prst="rect">
            <a:avLst/>
          </a:prstGeom>
        </p:spPr>
        <p:txBody>
          <a:bodyPr vert="horz" wrap="square" lIns="0" tIns="156845" rIns="0" bIns="0" rtlCol="0">
            <a:spAutoFit/>
          </a:bodyPr>
          <a:lstStyle/>
          <a:p>
            <a:pPr marL="12700" marR="0" lvl="0" indent="0" defTabSz="914400" eaLnBrk="1" fontAlgn="auto" latinLnBrk="0" hangingPunct="1">
              <a:lnSpc>
                <a:spcPct val="100000"/>
              </a:lnSpc>
              <a:spcBef>
                <a:spcPts val="1235"/>
              </a:spcBef>
              <a:spcAft>
                <a:spcPts val="0"/>
              </a:spcAft>
              <a:buClrTx/>
              <a:buSzTx/>
              <a:buFontTx/>
              <a:buNone/>
              <a:tabLst/>
              <a:defRPr/>
            </a:pPr>
            <a:r>
              <a:rPr kumimoji="0" sz="1800" b="1" i="0" u="none" strike="noStrike" kern="0" cap="none" spc="45" normalizeH="0" baseline="0" noProof="0" dirty="0">
                <a:ln>
                  <a:noFill/>
                </a:ln>
                <a:solidFill>
                  <a:srgbClr val="E86000"/>
                </a:solidFill>
                <a:effectLst/>
                <a:uLnTx/>
                <a:uFillTx/>
                <a:latin typeface="Calibri"/>
                <a:cs typeface="Calibri"/>
              </a:rPr>
              <a:t>Facility</a:t>
            </a:r>
            <a:r>
              <a:rPr kumimoji="0" sz="1800" b="1" i="0" u="none" strike="noStrike" kern="0" cap="none" spc="35" normalizeH="0" baseline="0" noProof="0" dirty="0">
                <a:ln>
                  <a:noFill/>
                </a:ln>
                <a:solidFill>
                  <a:srgbClr val="E86000"/>
                </a:solidFill>
                <a:effectLst/>
                <a:uLnTx/>
                <a:uFillTx/>
                <a:latin typeface="Calibri"/>
                <a:cs typeface="Calibri"/>
              </a:rPr>
              <a:t> </a:t>
            </a:r>
            <a:r>
              <a:rPr kumimoji="0" sz="1800" b="1" i="0" u="none" strike="noStrike" kern="0" cap="none" spc="95" normalizeH="0" baseline="0" noProof="0" dirty="0">
                <a:ln>
                  <a:noFill/>
                </a:ln>
                <a:solidFill>
                  <a:srgbClr val="E86000"/>
                </a:solidFill>
                <a:effectLst/>
                <a:uLnTx/>
                <a:uFillTx/>
                <a:latin typeface="Calibri"/>
                <a:cs typeface="Calibri"/>
              </a:rPr>
              <a:t>Highlights</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1005"/>
              </a:spcBef>
              <a:spcAft>
                <a:spcPts val="0"/>
              </a:spcAft>
              <a:buClr>
                <a:srgbClr val="E86000"/>
              </a:buClr>
              <a:buSzTx/>
              <a:buFont typeface="Arial"/>
              <a:buChar char="•"/>
              <a:tabLst>
                <a:tab pos="299085" algn="l"/>
              </a:tabLst>
              <a:defRPr/>
            </a:pPr>
            <a:r>
              <a:rPr kumimoji="0" sz="1600" b="0" i="0" u="none" strike="noStrike" kern="0" cap="none" spc="100" normalizeH="0" baseline="0" noProof="0" dirty="0">
                <a:ln>
                  <a:noFill/>
                </a:ln>
                <a:solidFill>
                  <a:srgbClr val="0A2241"/>
                </a:solidFill>
                <a:effectLst/>
                <a:uLnTx/>
                <a:uFillTx/>
                <a:latin typeface="Calibri"/>
                <a:cs typeface="Calibri"/>
              </a:rPr>
              <a:t>30</a:t>
            </a:r>
            <a:r>
              <a:rPr kumimoji="0" sz="1600" b="0" i="0" u="none" strike="noStrike" kern="0" cap="none" spc="50" normalizeH="0" baseline="0" noProof="0" dirty="0">
                <a:ln>
                  <a:noFill/>
                </a:ln>
                <a:solidFill>
                  <a:srgbClr val="0A2241"/>
                </a:solidFill>
                <a:effectLst/>
                <a:uLnTx/>
                <a:uFillTx/>
                <a:latin typeface="Calibri"/>
                <a:cs typeface="Calibri"/>
              </a:rPr>
              <a:t> </a:t>
            </a:r>
            <a:r>
              <a:rPr kumimoji="0" sz="1600" b="0" i="0" u="none" strike="noStrike" kern="0" cap="none" spc="75" normalizeH="0" baseline="0" noProof="0" dirty="0">
                <a:ln>
                  <a:noFill/>
                </a:ln>
                <a:solidFill>
                  <a:srgbClr val="0A2241"/>
                </a:solidFill>
                <a:effectLst/>
                <a:uLnTx/>
                <a:uFillTx/>
                <a:latin typeface="Calibri"/>
                <a:cs typeface="Calibri"/>
              </a:rPr>
              <a:t>acres</a:t>
            </a:r>
            <a:r>
              <a:rPr kumimoji="0" sz="1600" b="0" i="0" u="none" strike="noStrike" kern="0" cap="none" spc="50"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of</a:t>
            </a:r>
            <a:r>
              <a:rPr kumimoji="0" sz="1600" b="0" i="0" u="none" strike="noStrike" kern="0" cap="none" spc="114" normalizeH="0" baseline="0" noProof="0" dirty="0">
                <a:ln>
                  <a:noFill/>
                </a:ln>
                <a:solidFill>
                  <a:srgbClr val="0A2241"/>
                </a:solidFill>
                <a:effectLst/>
                <a:uLnTx/>
                <a:uFillTx/>
                <a:latin typeface="Calibri"/>
                <a:cs typeface="Calibri"/>
              </a:rPr>
              <a:t> </a:t>
            </a:r>
            <a:r>
              <a:rPr kumimoji="0" sz="1600" b="0" i="0" u="none" strike="noStrike" kern="0" cap="none" spc="50" normalizeH="0" baseline="0" noProof="0" dirty="0">
                <a:ln>
                  <a:noFill/>
                </a:ln>
                <a:solidFill>
                  <a:srgbClr val="0A2241"/>
                </a:solidFill>
                <a:effectLst/>
                <a:uLnTx/>
                <a:uFillTx/>
                <a:latin typeface="Calibri"/>
                <a:cs typeface="Calibri"/>
              </a:rPr>
              <a:t>turfed</a:t>
            </a:r>
            <a:r>
              <a:rPr kumimoji="0" sz="1600" b="0" i="0" u="none" strike="noStrike" kern="0" cap="none" spc="80" normalizeH="0" baseline="0" noProof="0" dirty="0">
                <a:ln>
                  <a:noFill/>
                </a:ln>
                <a:solidFill>
                  <a:srgbClr val="0A2241"/>
                </a:solidFill>
                <a:effectLst/>
                <a:uLnTx/>
                <a:uFillTx/>
                <a:latin typeface="Calibri"/>
                <a:cs typeface="Calibri"/>
              </a:rPr>
              <a:t> </a:t>
            </a:r>
            <a:r>
              <a:rPr kumimoji="0" sz="1600" b="0" i="0" u="none" strike="noStrike" kern="0" cap="none" spc="65" normalizeH="0" baseline="0" noProof="0" dirty="0">
                <a:ln>
                  <a:noFill/>
                </a:ln>
                <a:solidFill>
                  <a:srgbClr val="0A2241"/>
                </a:solidFill>
                <a:effectLst/>
                <a:uLnTx/>
                <a:uFillTx/>
                <a:latin typeface="Calibri"/>
                <a:cs typeface="Calibri"/>
              </a:rPr>
              <a:t>field </a:t>
            </a:r>
            <a:r>
              <a:rPr kumimoji="0" sz="1600" b="0" i="0" u="none" strike="noStrike" kern="0" cap="none" spc="110" normalizeH="0" baseline="0" noProof="0" dirty="0">
                <a:ln>
                  <a:noFill/>
                </a:ln>
                <a:solidFill>
                  <a:srgbClr val="0A2241"/>
                </a:solidFill>
                <a:effectLst/>
                <a:uLnTx/>
                <a:uFillTx/>
                <a:latin typeface="Calibri"/>
                <a:cs typeface="Calibri"/>
              </a:rPr>
              <a:t>space</a:t>
            </a:r>
            <a:r>
              <a:rPr kumimoji="0" sz="1600" b="0" i="0" u="none" strike="noStrike" kern="0" cap="none" spc="55" normalizeH="0" baseline="0" noProof="0" dirty="0">
                <a:ln>
                  <a:noFill/>
                </a:ln>
                <a:solidFill>
                  <a:srgbClr val="0A2241"/>
                </a:solidFill>
                <a:effectLst/>
                <a:uLnTx/>
                <a:uFillTx/>
                <a:latin typeface="Calibri"/>
                <a:cs typeface="Calibri"/>
              </a:rPr>
              <a:t> </a:t>
            </a:r>
            <a:r>
              <a:rPr kumimoji="0" sz="1600" b="0" i="0" u="none" strike="noStrike" kern="0" cap="none" spc="50" normalizeH="0" baseline="0" noProof="0" dirty="0">
                <a:ln>
                  <a:noFill/>
                </a:ln>
                <a:solidFill>
                  <a:srgbClr val="0A2241"/>
                </a:solidFill>
                <a:effectLst/>
                <a:uLnTx/>
                <a:uFillTx/>
                <a:latin typeface="Calibri"/>
                <a:cs typeface="Calibri"/>
              </a:rPr>
              <a:t>(SportsPlex)</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756285" marR="0" lvl="1" indent="-286385" defTabSz="914400" eaLnBrk="1" fontAlgn="auto" latinLnBrk="0" hangingPunct="1">
              <a:lnSpc>
                <a:spcPct val="100000"/>
              </a:lnSpc>
              <a:spcBef>
                <a:spcPts val="960"/>
              </a:spcBef>
              <a:spcAft>
                <a:spcPts val="0"/>
              </a:spcAft>
              <a:buClr>
                <a:srgbClr val="E86000"/>
              </a:buClr>
              <a:buSzTx/>
              <a:buFont typeface="Arial"/>
              <a:buChar char="•"/>
              <a:tabLst>
                <a:tab pos="756285" algn="l"/>
              </a:tabLst>
              <a:defRPr/>
            </a:pPr>
            <a:r>
              <a:rPr kumimoji="0" sz="1600" b="0" i="0" u="none" strike="noStrike" kern="0" cap="none" spc="120" normalizeH="0" baseline="0" noProof="0" dirty="0">
                <a:ln>
                  <a:noFill/>
                </a:ln>
                <a:solidFill>
                  <a:srgbClr val="0A2241"/>
                </a:solidFill>
                <a:effectLst/>
                <a:uLnTx/>
                <a:uFillTx/>
                <a:latin typeface="Calibri"/>
                <a:cs typeface="Calibri"/>
              </a:rPr>
              <a:t>One-</a:t>
            </a:r>
            <a:r>
              <a:rPr kumimoji="0" sz="1600" b="0" i="0" u="none" strike="noStrike" kern="0" cap="none" spc="75" normalizeH="0" baseline="0" noProof="0" dirty="0">
                <a:ln>
                  <a:noFill/>
                </a:ln>
                <a:solidFill>
                  <a:srgbClr val="0A2241"/>
                </a:solidFill>
                <a:effectLst/>
                <a:uLnTx/>
                <a:uFillTx/>
                <a:latin typeface="Calibri"/>
                <a:cs typeface="Calibri"/>
              </a:rPr>
              <a:t>mile</a:t>
            </a:r>
            <a:r>
              <a:rPr kumimoji="0" sz="1600" b="0" i="0" u="none" strike="noStrike" kern="0" cap="none" spc="65" normalizeH="0" baseline="0" noProof="0" dirty="0">
                <a:ln>
                  <a:noFill/>
                </a:ln>
                <a:solidFill>
                  <a:srgbClr val="0A2241"/>
                </a:solidFill>
                <a:effectLst/>
                <a:uLnTx/>
                <a:uFillTx/>
                <a:latin typeface="Calibri"/>
                <a:cs typeface="Calibri"/>
              </a:rPr>
              <a:t> </a:t>
            </a:r>
            <a:r>
              <a:rPr kumimoji="0" sz="1600" b="0" i="0" u="none" strike="noStrike" kern="0" cap="none" spc="80" normalizeH="0" baseline="0" noProof="0" dirty="0">
                <a:ln>
                  <a:noFill/>
                </a:ln>
                <a:solidFill>
                  <a:srgbClr val="0A2241"/>
                </a:solidFill>
                <a:effectLst/>
                <a:uLnTx/>
                <a:uFillTx/>
                <a:latin typeface="Calibri"/>
                <a:cs typeface="Calibri"/>
              </a:rPr>
              <a:t>outdoor</a:t>
            </a:r>
            <a:r>
              <a:rPr kumimoji="0" sz="1600" b="0" i="0" u="none" strike="noStrike" kern="0" cap="none" spc="85" normalizeH="0" baseline="0" noProof="0" dirty="0">
                <a:ln>
                  <a:noFill/>
                </a:ln>
                <a:solidFill>
                  <a:srgbClr val="0A2241"/>
                </a:solidFill>
                <a:effectLst/>
                <a:uLnTx/>
                <a:uFillTx/>
                <a:latin typeface="Calibri"/>
                <a:cs typeface="Calibri"/>
              </a:rPr>
              <a:t> </a:t>
            </a:r>
            <a:r>
              <a:rPr kumimoji="0" sz="1600" b="0" i="0" u="none" strike="noStrike" kern="0" cap="none" spc="80" normalizeH="0" baseline="0" noProof="0" dirty="0">
                <a:ln>
                  <a:noFill/>
                </a:ln>
                <a:solidFill>
                  <a:srgbClr val="0A2241"/>
                </a:solidFill>
                <a:effectLst/>
                <a:uLnTx/>
                <a:uFillTx/>
                <a:latin typeface="Calibri"/>
                <a:cs typeface="Calibri"/>
              </a:rPr>
              <a:t>walking</a:t>
            </a:r>
            <a:r>
              <a:rPr kumimoji="0" sz="1600" b="0" i="0" u="none" strike="noStrike" kern="0" cap="none" spc="70" normalizeH="0" baseline="0" noProof="0" dirty="0">
                <a:ln>
                  <a:noFill/>
                </a:ln>
                <a:solidFill>
                  <a:srgbClr val="0A2241"/>
                </a:solidFill>
                <a:effectLst/>
                <a:uLnTx/>
                <a:uFillTx/>
                <a:latin typeface="Calibri"/>
                <a:cs typeface="Calibri"/>
              </a:rPr>
              <a:t> </a:t>
            </a:r>
            <a:r>
              <a:rPr kumimoji="0" sz="1600" b="0" i="0" u="none" strike="noStrike" kern="0" cap="none" spc="-20" normalizeH="0" baseline="0" noProof="0" dirty="0">
                <a:ln>
                  <a:noFill/>
                </a:ln>
                <a:solidFill>
                  <a:srgbClr val="0A2241"/>
                </a:solidFill>
                <a:effectLst/>
                <a:uLnTx/>
                <a:uFillTx/>
                <a:latin typeface="Calibri"/>
                <a:cs typeface="Calibri"/>
              </a:rPr>
              <a:t>track</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756285" marR="0" lvl="1" indent="-286385" defTabSz="914400" eaLnBrk="1" fontAlgn="auto" latinLnBrk="0" hangingPunct="1">
              <a:lnSpc>
                <a:spcPct val="100000"/>
              </a:lnSpc>
              <a:spcBef>
                <a:spcPts val="960"/>
              </a:spcBef>
              <a:spcAft>
                <a:spcPts val="0"/>
              </a:spcAft>
              <a:buClr>
                <a:srgbClr val="E86000"/>
              </a:buClr>
              <a:buSzTx/>
              <a:buFont typeface="Arial"/>
              <a:buChar char="•"/>
              <a:tabLst>
                <a:tab pos="756285" algn="l"/>
              </a:tabLst>
              <a:defRPr/>
            </a:pPr>
            <a:r>
              <a:rPr kumimoji="0" sz="1600" b="0" i="0" u="none" strike="noStrike" kern="0" cap="none" spc="0" normalizeH="0" baseline="0" noProof="0" dirty="0">
                <a:ln>
                  <a:noFill/>
                </a:ln>
                <a:solidFill>
                  <a:srgbClr val="0A2241"/>
                </a:solidFill>
                <a:effectLst/>
                <a:uLnTx/>
                <a:uFillTx/>
                <a:latin typeface="Calibri"/>
                <a:cs typeface="Calibri"/>
              </a:rPr>
              <a:t>Two</a:t>
            </a:r>
            <a:r>
              <a:rPr kumimoji="0" sz="1600" b="0" i="0" u="none" strike="noStrike" kern="0" cap="none" spc="135" normalizeH="0" baseline="0" noProof="0" dirty="0">
                <a:ln>
                  <a:noFill/>
                </a:ln>
                <a:solidFill>
                  <a:srgbClr val="0A2241"/>
                </a:solidFill>
                <a:effectLst/>
                <a:uLnTx/>
                <a:uFillTx/>
                <a:latin typeface="Calibri"/>
                <a:cs typeface="Calibri"/>
              </a:rPr>
              <a:t> </a:t>
            </a:r>
            <a:r>
              <a:rPr kumimoji="0" sz="1600" b="0" i="0" u="none" strike="noStrike" kern="0" cap="none" spc="70" normalizeH="0" baseline="0" noProof="0" dirty="0">
                <a:ln>
                  <a:noFill/>
                </a:ln>
                <a:solidFill>
                  <a:srgbClr val="0A2241"/>
                </a:solidFill>
                <a:effectLst/>
                <a:uLnTx/>
                <a:uFillTx/>
                <a:latin typeface="Calibri"/>
                <a:cs typeface="Calibri"/>
              </a:rPr>
              <a:t>softball/baseball</a:t>
            </a:r>
            <a:r>
              <a:rPr kumimoji="0" sz="1600" b="0" i="0" u="none" strike="noStrike" kern="0" cap="none" spc="130" normalizeH="0" baseline="0" noProof="0" dirty="0">
                <a:ln>
                  <a:noFill/>
                </a:ln>
                <a:solidFill>
                  <a:srgbClr val="0A2241"/>
                </a:solidFill>
                <a:effectLst/>
                <a:uLnTx/>
                <a:uFillTx/>
                <a:latin typeface="Calibri"/>
                <a:cs typeface="Calibri"/>
              </a:rPr>
              <a:t> </a:t>
            </a:r>
            <a:r>
              <a:rPr kumimoji="0" sz="1600" b="0" i="0" u="none" strike="noStrike" kern="0" cap="none" spc="55" normalizeH="0" baseline="0" noProof="0" dirty="0">
                <a:ln>
                  <a:noFill/>
                </a:ln>
                <a:solidFill>
                  <a:srgbClr val="0A2241"/>
                </a:solidFill>
                <a:effectLst/>
                <a:uLnTx/>
                <a:uFillTx/>
                <a:latin typeface="Calibri"/>
                <a:cs typeface="Calibri"/>
              </a:rPr>
              <a:t>fields</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756285" marR="0" lvl="1" indent="-286385" defTabSz="914400" eaLnBrk="1" fontAlgn="auto" latinLnBrk="0" hangingPunct="1">
              <a:lnSpc>
                <a:spcPct val="100000"/>
              </a:lnSpc>
              <a:spcBef>
                <a:spcPts val="960"/>
              </a:spcBef>
              <a:spcAft>
                <a:spcPts val="0"/>
              </a:spcAft>
              <a:buClr>
                <a:srgbClr val="E86000"/>
              </a:buClr>
              <a:buSzTx/>
              <a:buFont typeface="Arial"/>
              <a:buChar char="•"/>
              <a:tabLst>
                <a:tab pos="756285" algn="l"/>
              </a:tabLst>
              <a:defRPr/>
            </a:pPr>
            <a:r>
              <a:rPr kumimoji="0" sz="1600" b="0" i="0" u="none" strike="noStrike" kern="0" cap="none" spc="0" normalizeH="0" baseline="0" noProof="0" dirty="0">
                <a:ln>
                  <a:noFill/>
                </a:ln>
                <a:solidFill>
                  <a:srgbClr val="0A2241"/>
                </a:solidFill>
                <a:effectLst/>
                <a:uLnTx/>
                <a:uFillTx/>
                <a:latin typeface="Calibri"/>
                <a:cs typeface="Calibri"/>
              </a:rPr>
              <a:t>Two</a:t>
            </a:r>
            <a:r>
              <a:rPr kumimoji="0" sz="1600" b="0" i="0" u="none" strike="noStrike" kern="0" cap="none" spc="114" normalizeH="0" baseline="0" noProof="0" dirty="0">
                <a:ln>
                  <a:noFill/>
                </a:ln>
                <a:solidFill>
                  <a:srgbClr val="0A2241"/>
                </a:solidFill>
                <a:effectLst/>
                <a:uLnTx/>
                <a:uFillTx/>
                <a:latin typeface="Calibri"/>
                <a:cs typeface="Calibri"/>
              </a:rPr>
              <a:t> </a:t>
            </a:r>
            <a:r>
              <a:rPr kumimoji="0" sz="1600" b="0" i="0" u="none" strike="noStrike" kern="0" cap="none" spc="100" normalizeH="0" baseline="0" noProof="0" dirty="0">
                <a:ln>
                  <a:noFill/>
                </a:ln>
                <a:solidFill>
                  <a:srgbClr val="0A2241"/>
                </a:solidFill>
                <a:effectLst/>
                <a:uLnTx/>
                <a:uFillTx/>
                <a:latin typeface="Calibri"/>
                <a:cs typeface="Calibri"/>
              </a:rPr>
              <a:t>sand</a:t>
            </a:r>
            <a:r>
              <a:rPr kumimoji="0" sz="1600" b="0" i="0" u="none" strike="noStrike" kern="0" cap="none" spc="110" normalizeH="0" baseline="0" noProof="0" dirty="0">
                <a:ln>
                  <a:noFill/>
                </a:ln>
                <a:solidFill>
                  <a:srgbClr val="0A2241"/>
                </a:solidFill>
                <a:effectLst/>
                <a:uLnTx/>
                <a:uFillTx/>
                <a:latin typeface="Calibri"/>
                <a:cs typeface="Calibri"/>
              </a:rPr>
              <a:t> </a:t>
            </a:r>
            <a:r>
              <a:rPr kumimoji="0" sz="1600" b="0" i="0" u="none" strike="noStrike" kern="0" cap="none" spc="70" normalizeH="0" baseline="0" noProof="0" dirty="0">
                <a:ln>
                  <a:noFill/>
                </a:ln>
                <a:solidFill>
                  <a:srgbClr val="0A2241"/>
                </a:solidFill>
                <a:effectLst/>
                <a:uLnTx/>
                <a:uFillTx/>
                <a:latin typeface="Calibri"/>
                <a:cs typeface="Calibri"/>
              </a:rPr>
              <a:t>volleyball</a:t>
            </a:r>
            <a:r>
              <a:rPr kumimoji="0" sz="1600" b="0" i="0" u="none" strike="noStrike" kern="0" cap="none" spc="55" normalizeH="0" baseline="0" noProof="0" dirty="0">
                <a:ln>
                  <a:noFill/>
                </a:ln>
                <a:solidFill>
                  <a:srgbClr val="0A2241"/>
                </a:solidFill>
                <a:effectLst/>
                <a:uLnTx/>
                <a:uFillTx/>
                <a:latin typeface="Calibri"/>
                <a:cs typeface="Calibri"/>
              </a:rPr>
              <a:t> </a:t>
            </a:r>
            <a:r>
              <a:rPr kumimoji="0" sz="1600" b="0" i="0" u="none" strike="noStrike" kern="0" cap="none" spc="50" normalizeH="0" baseline="0" noProof="0" dirty="0">
                <a:ln>
                  <a:noFill/>
                </a:ln>
                <a:solidFill>
                  <a:srgbClr val="0A2241"/>
                </a:solidFill>
                <a:effectLst/>
                <a:uLnTx/>
                <a:uFillTx/>
                <a:latin typeface="Calibri"/>
                <a:cs typeface="Calibri"/>
              </a:rPr>
              <a:t>courts</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756285" marR="0" lvl="1" indent="-286385" defTabSz="914400" eaLnBrk="1" fontAlgn="auto" latinLnBrk="0" hangingPunct="1">
              <a:lnSpc>
                <a:spcPct val="100000"/>
              </a:lnSpc>
              <a:spcBef>
                <a:spcPts val="960"/>
              </a:spcBef>
              <a:spcAft>
                <a:spcPts val="0"/>
              </a:spcAft>
              <a:buClr>
                <a:srgbClr val="E86000"/>
              </a:buClr>
              <a:buSzTx/>
              <a:buFont typeface="Arial"/>
              <a:buChar char="•"/>
              <a:tabLst>
                <a:tab pos="756285" algn="l"/>
              </a:tabLst>
              <a:defRPr/>
            </a:pPr>
            <a:r>
              <a:rPr kumimoji="0" sz="1600" b="0" i="0" u="none" strike="noStrike" kern="0" cap="none" spc="80" normalizeH="0" baseline="0" noProof="0" dirty="0">
                <a:ln>
                  <a:noFill/>
                </a:ln>
                <a:solidFill>
                  <a:srgbClr val="0A2241"/>
                </a:solidFill>
                <a:effectLst/>
                <a:uLnTx/>
                <a:uFillTx/>
                <a:latin typeface="Calibri"/>
                <a:cs typeface="Calibri"/>
              </a:rPr>
              <a:t>Three</a:t>
            </a:r>
            <a:r>
              <a:rPr kumimoji="0" sz="1600" b="0" i="0" u="none" strike="noStrike" kern="0" cap="none" spc="45" normalizeH="0" baseline="0" noProof="0" dirty="0">
                <a:ln>
                  <a:noFill/>
                </a:ln>
                <a:solidFill>
                  <a:srgbClr val="0A2241"/>
                </a:solidFill>
                <a:effectLst/>
                <a:uLnTx/>
                <a:uFillTx/>
                <a:latin typeface="Calibri"/>
                <a:cs typeface="Calibri"/>
              </a:rPr>
              <a:t> </a:t>
            </a:r>
            <a:r>
              <a:rPr kumimoji="0" sz="1600" b="0" i="0" u="none" strike="noStrike" kern="0" cap="none" spc="60" normalizeH="0" baseline="0" noProof="0" dirty="0">
                <a:ln>
                  <a:noFill/>
                </a:ln>
                <a:solidFill>
                  <a:srgbClr val="0A2241"/>
                </a:solidFill>
                <a:effectLst/>
                <a:uLnTx/>
                <a:uFillTx/>
                <a:latin typeface="Calibri"/>
                <a:cs typeface="Calibri"/>
              </a:rPr>
              <a:t>multiuse</a:t>
            </a:r>
            <a:r>
              <a:rPr kumimoji="0" sz="1600" b="0" i="0" u="none" strike="noStrike" kern="0" cap="none" spc="70" normalizeH="0" baseline="0" noProof="0" dirty="0">
                <a:ln>
                  <a:noFill/>
                </a:ln>
                <a:solidFill>
                  <a:srgbClr val="0A2241"/>
                </a:solidFill>
                <a:effectLst/>
                <a:uLnTx/>
                <a:uFillTx/>
                <a:latin typeface="Calibri"/>
                <a:cs typeface="Calibri"/>
              </a:rPr>
              <a:t> </a:t>
            </a:r>
            <a:r>
              <a:rPr kumimoji="0" sz="1600" b="0" i="0" u="none" strike="noStrike" kern="0" cap="none" spc="55" normalizeH="0" baseline="0" noProof="0" dirty="0">
                <a:ln>
                  <a:noFill/>
                </a:ln>
                <a:solidFill>
                  <a:srgbClr val="0A2241"/>
                </a:solidFill>
                <a:effectLst/>
                <a:uLnTx/>
                <a:uFillTx/>
                <a:latin typeface="Calibri"/>
                <a:cs typeface="Calibri"/>
              </a:rPr>
              <a:t>fields</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965"/>
              </a:spcBef>
              <a:spcAft>
                <a:spcPts val="0"/>
              </a:spcAft>
              <a:buClr>
                <a:srgbClr val="E86000"/>
              </a:buClr>
              <a:buSzTx/>
              <a:buFont typeface="Arial"/>
              <a:buChar char="•"/>
              <a:tabLst>
                <a:tab pos="299085" algn="l"/>
              </a:tabLst>
              <a:defRPr/>
            </a:pPr>
            <a:r>
              <a:rPr kumimoji="0" sz="1600" b="0" i="0" u="none" strike="noStrike" kern="0" cap="none" spc="100" normalizeH="0" baseline="0" noProof="0" dirty="0">
                <a:ln>
                  <a:noFill/>
                </a:ln>
                <a:solidFill>
                  <a:srgbClr val="0A2241"/>
                </a:solidFill>
                <a:effectLst/>
                <a:uLnTx/>
                <a:uFillTx/>
                <a:latin typeface="Calibri"/>
                <a:cs typeface="Calibri"/>
              </a:rPr>
              <a:t>15</a:t>
            </a:r>
            <a:r>
              <a:rPr kumimoji="0" sz="1600" b="0" i="0" u="none" strike="noStrike" kern="0" cap="none" spc="55" normalizeH="0" baseline="0" noProof="0" dirty="0">
                <a:ln>
                  <a:noFill/>
                </a:ln>
                <a:solidFill>
                  <a:srgbClr val="0A2241"/>
                </a:solidFill>
                <a:effectLst/>
                <a:uLnTx/>
                <a:uFillTx/>
                <a:latin typeface="Calibri"/>
                <a:cs typeface="Calibri"/>
              </a:rPr>
              <a:t> </a:t>
            </a:r>
            <a:r>
              <a:rPr kumimoji="0" sz="1600" b="0" i="0" u="none" strike="noStrike" kern="0" cap="none" spc="75" normalizeH="0" baseline="0" noProof="0" dirty="0">
                <a:ln>
                  <a:noFill/>
                </a:ln>
                <a:solidFill>
                  <a:srgbClr val="0A2241"/>
                </a:solidFill>
                <a:effectLst/>
                <a:uLnTx/>
                <a:uFillTx/>
                <a:latin typeface="Calibri"/>
                <a:cs typeface="Calibri"/>
              </a:rPr>
              <a:t>acres</a:t>
            </a:r>
            <a:r>
              <a:rPr kumimoji="0" sz="1600" b="0" i="0" u="none" strike="noStrike" kern="0" cap="none" spc="55"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of</a:t>
            </a:r>
            <a:r>
              <a:rPr kumimoji="0" sz="1600" b="0" i="0" u="none" strike="noStrike" kern="0" cap="none" spc="120" normalizeH="0" baseline="0" noProof="0" dirty="0">
                <a:ln>
                  <a:noFill/>
                </a:ln>
                <a:solidFill>
                  <a:srgbClr val="0A2241"/>
                </a:solidFill>
                <a:effectLst/>
                <a:uLnTx/>
                <a:uFillTx/>
                <a:latin typeface="Calibri"/>
                <a:cs typeface="Calibri"/>
              </a:rPr>
              <a:t> </a:t>
            </a:r>
            <a:r>
              <a:rPr kumimoji="0" sz="1600" b="0" i="0" u="none" strike="noStrike" kern="0" cap="none" spc="55" normalizeH="0" baseline="0" noProof="0" dirty="0">
                <a:ln>
                  <a:noFill/>
                </a:ln>
                <a:solidFill>
                  <a:srgbClr val="0A2241"/>
                </a:solidFill>
                <a:effectLst/>
                <a:uLnTx/>
                <a:uFillTx/>
                <a:latin typeface="Calibri"/>
                <a:cs typeface="Calibri"/>
              </a:rPr>
              <a:t>recreational</a:t>
            </a:r>
            <a:r>
              <a:rPr kumimoji="0" sz="1600" b="0" i="0" u="none" strike="noStrike" kern="0" cap="none" spc="50" normalizeH="0" baseline="0" noProof="0" dirty="0">
                <a:ln>
                  <a:noFill/>
                </a:ln>
                <a:solidFill>
                  <a:srgbClr val="0A2241"/>
                </a:solidFill>
                <a:effectLst/>
                <a:uLnTx/>
                <a:uFillTx/>
                <a:latin typeface="Calibri"/>
                <a:cs typeface="Calibri"/>
              </a:rPr>
              <a:t> </a:t>
            </a:r>
            <a:r>
              <a:rPr kumimoji="0" sz="1600" b="0" i="0" u="none" strike="noStrike" kern="0" cap="none" spc="65" normalizeH="0" baseline="0" noProof="0" dirty="0">
                <a:ln>
                  <a:noFill/>
                </a:ln>
                <a:solidFill>
                  <a:srgbClr val="0A2241"/>
                </a:solidFill>
                <a:effectLst/>
                <a:uLnTx/>
                <a:uFillTx/>
                <a:latin typeface="Calibri"/>
                <a:cs typeface="Calibri"/>
              </a:rPr>
              <a:t>field</a:t>
            </a:r>
            <a:r>
              <a:rPr kumimoji="0" sz="1600" b="0" i="0" u="none" strike="noStrike" kern="0" cap="none" spc="75" normalizeH="0" baseline="0" noProof="0" dirty="0">
                <a:ln>
                  <a:noFill/>
                </a:ln>
                <a:solidFill>
                  <a:srgbClr val="0A2241"/>
                </a:solidFill>
                <a:effectLst/>
                <a:uLnTx/>
                <a:uFillTx/>
                <a:latin typeface="Calibri"/>
                <a:cs typeface="Calibri"/>
              </a:rPr>
              <a:t> </a:t>
            </a:r>
            <a:r>
              <a:rPr kumimoji="0" sz="1600" b="0" i="0" u="none" strike="noStrike" kern="0" cap="none" spc="110" normalizeH="0" baseline="0" noProof="0" dirty="0">
                <a:ln>
                  <a:noFill/>
                </a:ln>
                <a:solidFill>
                  <a:srgbClr val="0A2241"/>
                </a:solidFill>
                <a:effectLst/>
                <a:uLnTx/>
                <a:uFillTx/>
                <a:latin typeface="Calibri"/>
                <a:cs typeface="Calibri"/>
              </a:rPr>
              <a:t>space</a:t>
            </a:r>
            <a:r>
              <a:rPr kumimoji="0" sz="1600" b="0" i="0" u="none" strike="noStrike" kern="0" cap="none" spc="70"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(IM</a:t>
            </a:r>
            <a:r>
              <a:rPr kumimoji="0" sz="1600" b="0" i="0" u="none" strike="noStrike" kern="0" cap="none" spc="45" normalizeH="0" baseline="0" noProof="0" dirty="0">
                <a:ln>
                  <a:noFill/>
                </a:ln>
                <a:solidFill>
                  <a:srgbClr val="0A2241"/>
                </a:solidFill>
                <a:effectLst/>
                <a:uLnTx/>
                <a:uFillTx/>
                <a:latin typeface="Calibri"/>
                <a:cs typeface="Calibri"/>
              </a:rPr>
              <a:t> </a:t>
            </a:r>
            <a:r>
              <a:rPr kumimoji="0" sz="1600" b="0" i="0" u="none" strike="noStrike" kern="0" cap="none" spc="65" normalizeH="0" baseline="0" noProof="0" dirty="0">
                <a:ln>
                  <a:noFill/>
                </a:ln>
                <a:solidFill>
                  <a:srgbClr val="0A2241"/>
                </a:solidFill>
                <a:effectLst/>
                <a:uLnTx/>
                <a:uFillTx/>
                <a:latin typeface="Calibri"/>
                <a:cs typeface="Calibri"/>
              </a:rPr>
              <a:t>Field)</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100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2700" marR="5080" lvl="0" indent="0" defTabSz="914400" eaLnBrk="1" fontAlgn="auto" latinLnBrk="0" hangingPunct="1">
              <a:lnSpc>
                <a:spcPct val="105000"/>
              </a:lnSpc>
              <a:spcBef>
                <a:spcPts val="0"/>
              </a:spcBef>
              <a:spcAft>
                <a:spcPts val="0"/>
              </a:spcAft>
              <a:buClrTx/>
              <a:buSzTx/>
              <a:buFontTx/>
              <a:buNone/>
              <a:tabLst/>
              <a:defRPr/>
            </a:pPr>
            <a:r>
              <a:rPr kumimoji="0" sz="1600" b="0" i="0" u="none" strike="noStrike" kern="0" cap="none" spc="105" normalizeH="0" baseline="0" noProof="0" dirty="0">
                <a:ln>
                  <a:noFill/>
                </a:ln>
                <a:solidFill>
                  <a:srgbClr val="0A2241"/>
                </a:solidFill>
                <a:effectLst/>
                <a:uLnTx/>
                <a:uFillTx/>
                <a:latin typeface="Calibri"/>
                <a:cs typeface="Calibri"/>
              </a:rPr>
              <a:t>The</a:t>
            </a:r>
            <a:r>
              <a:rPr kumimoji="0" sz="1600" b="0" i="0" u="none" strike="noStrike" kern="0" cap="none" spc="125" normalizeH="0" baseline="0" noProof="0" dirty="0">
                <a:ln>
                  <a:noFill/>
                </a:ln>
                <a:solidFill>
                  <a:srgbClr val="0A2241"/>
                </a:solidFill>
                <a:effectLst/>
                <a:uLnTx/>
                <a:uFillTx/>
                <a:latin typeface="Calibri"/>
                <a:cs typeface="Calibri"/>
              </a:rPr>
              <a:t> </a:t>
            </a:r>
            <a:r>
              <a:rPr kumimoji="0" sz="1600" b="0" i="0" u="none" strike="noStrike" kern="0" cap="none" spc="75" normalizeH="0" baseline="0" noProof="0" dirty="0">
                <a:ln>
                  <a:noFill/>
                </a:ln>
                <a:solidFill>
                  <a:srgbClr val="0A2241"/>
                </a:solidFill>
                <a:effectLst/>
                <a:uLnTx/>
                <a:uFillTx/>
                <a:latin typeface="Calibri"/>
                <a:cs typeface="Calibri"/>
              </a:rPr>
              <a:t>SportsPlex</a:t>
            </a:r>
            <a:r>
              <a:rPr kumimoji="0" sz="1600" b="0" i="0" u="none" strike="noStrike" kern="0" cap="none" spc="170" normalizeH="0" baseline="0" noProof="0" dirty="0">
                <a:ln>
                  <a:noFill/>
                </a:ln>
                <a:solidFill>
                  <a:srgbClr val="0A2241"/>
                </a:solidFill>
                <a:effectLst/>
                <a:uLnTx/>
                <a:uFillTx/>
                <a:latin typeface="Calibri"/>
                <a:cs typeface="Calibri"/>
              </a:rPr>
              <a:t> </a:t>
            </a:r>
            <a:r>
              <a:rPr kumimoji="0" sz="1600" b="0" i="0" u="none" strike="noStrike" kern="0" cap="none" spc="55" normalizeH="0" baseline="0" noProof="0" dirty="0">
                <a:ln>
                  <a:noFill/>
                </a:ln>
                <a:solidFill>
                  <a:srgbClr val="0A2241"/>
                </a:solidFill>
                <a:effectLst/>
                <a:uLnTx/>
                <a:uFillTx/>
                <a:latin typeface="Calibri"/>
                <a:cs typeface="Calibri"/>
              </a:rPr>
              <a:t>is</a:t>
            </a:r>
            <a:r>
              <a:rPr kumimoji="0" sz="1600" b="0" i="0" u="none" strike="noStrike" kern="0" cap="none" spc="145" normalizeH="0" baseline="0" noProof="0" dirty="0">
                <a:ln>
                  <a:noFill/>
                </a:ln>
                <a:solidFill>
                  <a:srgbClr val="0A2241"/>
                </a:solidFill>
                <a:effectLst/>
                <a:uLnTx/>
                <a:uFillTx/>
                <a:latin typeface="Calibri"/>
                <a:cs typeface="Calibri"/>
              </a:rPr>
              <a:t> </a:t>
            </a:r>
            <a:r>
              <a:rPr kumimoji="0" sz="1600" b="0" i="0" u="none" strike="noStrike" kern="0" cap="none" spc="80" normalizeH="0" baseline="0" noProof="0" dirty="0">
                <a:ln>
                  <a:noFill/>
                </a:ln>
                <a:solidFill>
                  <a:srgbClr val="0A2241"/>
                </a:solidFill>
                <a:effectLst/>
                <a:uLnTx/>
                <a:uFillTx/>
                <a:latin typeface="Calibri"/>
                <a:cs typeface="Calibri"/>
              </a:rPr>
              <a:t>a</a:t>
            </a:r>
            <a:r>
              <a:rPr kumimoji="0" sz="1600" b="0" i="0" u="none" strike="noStrike" kern="0" cap="none" spc="125"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state-of-the-art</a:t>
            </a:r>
            <a:r>
              <a:rPr kumimoji="0" sz="1600" b="0" i="0" u="none" strike="noStrike" kern="0" cap="none" spc="170" normalizeH="0" baseline="0" noProof="0" dirty="0">
                <a:ln>
                  <a:noFill/>
                </a:ln>
                <a:solidFill>
                  <a:srgbClr val="0A2241"/>
                </a:solidFill>
                <a:effectLst/>
                <a:uLnTx/>
                <a:uFillTx/>
                <a:latin typeface="Calibri"/>
                <a:cs typeface="Calibri"/>
              </a:rPr>
              <a:t> </a:t>
            </a:r>
            <a:r>
              <a:rPr kumimoji="0" sz="1600" b="0" i="0" u="none" strike="noStrike" kern="0" cap="none" spc="55" normalizeH="0" baseline="0" noProof="0" dirty="0">
                <a:ln>
                  <a:noFill/>
                </a:ln>
                <a:solidFill>
                  <a:srgbClr val="0A2241"/>
                </a:solidFill>
                <a:effectLst/>
                <a:uLnTx/>
                <a:uFillTx/>
                <a:latin typeface="Calibri"/>
                <a:cs typeface="Calibri"/>
              </a:rPr>
              <a:t>recreational</a:t>
            </a:r>
            <a:r>
              <a:rPr kumimoji="0" sz="1600" b="0" i="0" u="none" strike="noStrike" kern="0" cap="none" spc="130" normalizeH="0" baseline="0" noProof="0" dirty="0">
                <a:ln>
                  <a:noFill/>
                </a:ln>
                <a:solidFill>
                  <a:srgbClr val="0A2241"/>
                </a:solidFill>
                <a:effectLst/>
                <a:uLnTx/>
                <a:uFillTx/>
                <a:latin typeface="Calibri"/>
                <a:cs typeface="Calibri"/>
              </a:rPr>
              <a:t> </a:t>
            </a:r>
            <a:r>
              <a:rPr kumimoji="0" sz="1600" b="0" i="0" u="none" strike="noStrike" kern="0" cap="none" spc="-10" normalizeH="0" baseline="0" noProof="0" dirty="0">
                <a:ln>
                  <a:noFill/>
                </a:ln>
                <a:solidFill>
                  <a:srgbClr val="0A2241"/>
                </a:solidFill>
                <a:effectLst/>
                <a:uLnTx/>
                <a:uFillTx/>
                <a:latin typeface="Calibri"/>
                <a:cs typeface="Calibri"/>
              </a:rPr>
              <a:t>facility </a:t>
            </a:r>
            <a:r>
              <a:rPr kumimoji="0" sz="1600" b="0" i="0" u="none" strike="noStrike" kern="0" cap="none" spc="85" normalizeH="0" baseline="0" noProof="0" dirty="0">
                <a:ln>
                  <a:noFill/>
                </a:ln>
                <a:solidFill>
                  <a:srgbClr val="0A2241"/>
                </a:solidFill>
                <a:effectLst/>
                <a:uLnTx/>
                <a:uFillTx/>
                <a:latin typeface="Calibri"/>
                <a:cs typeface="Calibri"/>
              </a:rPr>
              <a:t>serving</a:t>
            </a:r>
            <a:r>
              <a:rPr kumimoji="0" sz="1600" b="0" i="0" u="none" strike="noStrike" kern="0" cap="none" spc="95" normalizeH="0" baseline="0" noProof="0" dirty="0">
                <a:ln>
                  <a:noFill/>
                </a:ln>
                <a:solidFill>
                  <a:srgbClr val="0A2241"/>
                </a:solidFill>
                <a:effectLst/>
                <a:uLnTx/>
                <a:uFillTx/>
                <a:latin typeface="Calibri"/>
                <a:cs typeface="Calibri"/>
              </a:rPr>
              <a:t> </a:t>
            </a:r>
            <a:r>
              <a:rPr kumimoji="0" sz="1600" b="0" i="0" u="none" strike="noStrike" kern="0" cap="none" spc="80" normalizeH="0" baseline="0" noProof="0" dirty="0">
                <a:ln>
                  <a:noFill/>
                </a:ln>
                <a:solidFill>
                  <a:srgbClr val="0A2241"/>
                </a:solidFill>
                <a:effectLst/>
                <a:uLnTx/>
                <a:uFillTx/>
                <a:latin typeface="Calibri"/>
                <a:cs typeface="Calibri"/>
              </a:rPr>
              <a:t>as</a:t>
            </a:r>
            <a:r>
              <a:rPr kumimoji="0" sz="1600" b="0" i="0" u="none" strike="noStrike" kern="0" cap="none" spc="100" normalizeH="0" baseline="0" noProof="0" dirty="0">
                <a:ln>
                  <a:noFill/>
                </a:ln>
                <a:solidFill>
                  <a:srgbClr val="0A2241"/>
                </a:solidFill>
                <a:effectLst/>
                <a:uLnTx/>
                <a:uFillTx/>
                <a:latin typeface="Calibri"/>
                <a:cs typeface="Calibri"/>
              </a:rPr>
              <a:t> </a:t>
            </a:r>
            <a:r>
              <a:rPr kumimoji="0" sz="1600" b="0" i="0" u="none" strike="noStrike" kern="0" cap="none" spc="80" normalizeH="0" baseline="0" noProof="0" dirty="0">
                <a:ln>
                  <a:noFill/>
                </a:ln>
                <a:solidFill>
                  <a:srgbClr val="0A2241"/>
                </a:solidFill>
                <a:effectLst/>
                <a:uLnTx/>
                <a:uFillTx/>
                <a:latin typeface="Calibri"/>
                <a:cs typeface="Calibri"/>
              </a:rPr>
              <a:t>a </a:t>
            </a:r>
            <a:r>
              <a:rPr kumimoji="0" sz="1600" b="0" i="0" u="none" strike="noStrike" kern="0" cap="none" spc="120" normalizeH="0" baseline="0" noProof="0" dirty="0">
                <a:ln>
                  <a:noFill/>
                </a:ln>
                <a:solidFill>
                  <a:srgbClr val="0A2241"/>
                </a:solidFill>
                <a:effectLst/>
                <a:uLnTx/>
                <a:uFillTx/>
                <a:latin typeface="Calibri"/>
                <a:cs typeface="Calibri"/>
              </a:rPr>
              <a:t>hub</a:t>
            </a:r>
            <a:r>
              <a:rPr kumimoji="0" sz="1600" b="0" i="0" u="none" strike="noStrike" kern="0" cap="none" spc="100"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for</a:t>
            </a:r>
            <a:r>
              <a:rPr kumimoji="0" sz="1600" b="0" i="0" u="none" strike="noStrike" kern="0" cap="none" spc="100"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fitness,</a:t>
            </a:r>
            <a:r>
              <a:rPr kumimoji="0" sz="1600" b="0" i="0" u="none" strike="noStrike" kern="0" cap="none" spc="65" normalizeH="0" baseline="0" noProof="0" dirty="0">
                <a:ln>
                  <a:noFill/>
                </a:ln>
                <a:solidFill>
                  <a:srgbClr val="0A2241"/>
                </a:solidFill>
                <a:effectLst/>
                <a:uLnTx/>
                <a:uFillTx/>
                <a:latin typeface="Calibri"/>
                <a:cs typeface="Calibri"/>
              </a:rPr>
              <a:t> </a:t>
            </a:r>
            <a:r>
              <a:rPr kumimoji="0" sz="1600" b="0" i="0" u="none" strike="noStrike" kern="0" cap="none" spc="50" normalizeH="0" baseline="0" noProof="0" dirty="0">
                <a:ln>
                  <a:noFill/>
                </a:ln>
                <a:solidFill>
                  <a:srgbClr val="0A2241"/>
                </a:solidFill>
                <a:effectLst/>
                <a:uLnTx/>
                <a:uFillTx/>
                <a:latin typeface="Calibri"/>
                <a:cs typeface="Calibri"/>
              </a:rPr>
              <a:t>sport,</a:t>
            </a:r>
            <a:r>
              <a:rPr kumimoji="0" sz="1600" b="0" i="0" u="none" strike="noStrike" kern="0" cap="none" spc="65" normalizeH="0" baseline="0" noProof="0" dirty="0">
                <a:ln>
                  <a:noFill/>
                </a:ln>
                <a:solidFill>
                  <a:srgbClr val="0A2241"/>
                </a:solidFill>
                <a:effectLst/>
                <a:uLnTx/>
                <a:uFillTx/>
                <a:latin typeface="Calibri"/>
                <a:cs typeface="Calibri"/>
              </a:rPr>
              <a:t> </a:t>
            </a:r>
            <a:r>
              <a:rPr kumimoji="0" sz="1600" b="0" i="0" u="none" strike="noStrike" kern="0" cap="none" spc="110" normalizeH="0" baseline="0" noProof="0" dirty="0">
                <a:ln>
                  <a:noFill/>
                </a:ln>
                <a:solidFill>
                  <a:srgbClr val="0A2241"/>
                </a:solidFill>
                <a:effectLst/>
                <a:uLnTx/>
                <a:uFillTx/>
                <a:latin typeface="Calibri"/>
                <a:cs typeface="Calibri"/>
              </a:rPr>
              <a:t>and</a:t>
            </a:r>
            <a:r>
              <a:rPr kumimoji="0" sz="1600" b="0" i="0" u="none" strike="noStrike" kern="0" cap="none" spc="85" normalizeH="0" baseline="0" noProof="0" dirty="0">
                <a:ln>
                  <a:noFill/>
                </a:ln>
                <a:solidFill>
                  <a:srgbClr val="0A2241"/>
                </a:solidFill>
                <a:effectLst/>
                <a:uLnTx/>
                <a:uFillTx/>
                <a:latin typeface="Calibri"/>
                <a:cs typeface="Calibri"/>
              </a:rPr>
              <a:t> </a:t>
            </a:r>
            <a:r>
              <a:rPr kumimoji="0" sz="1600" b="0" i="0" u="none" strike="noStrike" kern="0" cap="none" spc="80" normalizeH="0" baseline="0" noProof="0" dirty="0">
                <a:ln>
                  <a:noFill/>
                </a:ln>
                <a:solidFill>
                  <a:srgbClr val="0A2241"/>
                </a:solidFill>
                <a:effectLst/>
                <a:uLnTx/>
                <a:uFillTx/>
                <a:latin typeface="Calibri"/>
                <a:cs typeface="Calibri"/>
              </a:rPr>
              <a:t>outdoor</a:t>
            </a:r>
            <a:r>
              <a:rPr kumimoji="0" sz="1600" b="0" i="0" u="none" strike="noStrike" kern="0" cap="none" spc="130" normalizeH="0" baseline="0" noProof="0" dirty="0">
                <a:ln>
                  <a:noFill/>
                </a:ln>
                <a:solidFill>
                  <a:srgbClr val="0A2241"/>
                </a:solidFill>
                <a:effectLst/>
                <a:uLnTx/>
                <a:uFillTx/>
                <a:latin typeface="Calibri"/>
                <a:cs typeface="Calibri"/>
              </a:rPr>
              <a:t> </a:t>
            </a:r>
            <a:r>
              <a:rPr kumimoji="0" sz="1600" b="0" i="0" u="none" strike="noStrike" kern="0" cap="none" spc="45" normalizeH="0" baseline="0" noProof="0" dirty="0">
                <a:ln>
                  <a:noFill/>
                </a:ln>
                <a:solidFill>
                  <a:srgbClr val="0A2241"/>
                </a:solidFill>
                <a:effectLst/>
                <a:uLnTx/>
                <a:uFillTx/>
                <a:latin typeface="Calibri"/>
                <a:cs typeface="Calibri"/>
              </a:rPr>
              <a:t>recreation </a:t>
            </a:r>
            <a:r>
              <a:rPr kumimoji="0" sz="1600" b="0" i="0" u="none" strike="noStrike" kern="0" cap="none" spc="50" normalizeH="0" baseline="0" noProof="0" dirty="0">
                <a:ln>
                  <a:noFill/>
                </a:ln>
                <a:solidFill>
                  <a:srgbClr val="0A2241"/>
                </a:solidFill>
                <a:effectLst/>
                <a:uLnTx/>
                <a:uFillTx/>
                <a:latin typeface="Calibri"/>
                <a:cs typeface="Calibri"/>
              </a:rPr>
              <a:t>opportunities.</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27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2700" marR="863600" lvl="0" indent="0" defTabSz="914400" eaLnBrk="1" fontAlgn="auto" latinLnBrk="0" hangingPunct="1">
              <a:lnSpc>
                <a:spcPct val="105000"/>
              </a:lnSpc>
              <a:spcBef>
                <a:spcPts val="0"/>
              </a:spcBef>
              <a:spcAft>
                <a:spcPts val="0"/>
              </a:spcAft>
              <a:buClrTx/>
              <a:buSzTx/>
              <a:buFontTx/>
              <a:buNone/>
              <a:tabLst/>
              <a:defRPr/>
            </a:pPr>
            <a:r>
              <a:rPr kumimoji="0" sz="1600" b="0" i="0" u="none" strike="noStrike" kern="0" cap="none" spc="105" normalizeH="0" baseline="0" noProof="0" dirty="0">
                <a:ln>
                  <a:noFill/>
                </a:ln>
                <a:solidFill>
                  <a:srgbClr val="0A2241"/>
                </a:solidFill>
                <a:effectLst/>
                <a:uLnTx/>
                <a:uFillTx/>
                <a:latin typeface="Calibri"/>
                <a:cs typeface="Calibri"/>
              </a:rPr>
              <a:t>The</a:t>
            </a:r>
            <a:r>
              <a:rPr kumimoji="0" sz="1600" b="0" i="0" u="none" strike="noStrike" kern="0" cap="none" spc="90" normalizeH="0" baseline="0" noProof="0" dirty="0">
                <a:ln>
                  <a:noFill/>
                </a:ln>
                <a:solidFill>
                  <a:srgbClr val="0A2241"/>
                </a:solidFill>
                <a:effectLst/>
                <a:uLnTx/>
                <a:uFillTx/>
                <a:latin typeface="Calibri"/>
                <a:cs typeface="Calibri"/>
              </a:rPr>
              <a:t> </a:t>
            </a:r>
            <a:r>
              <a:rPr kumimoji="0" sz="1600" b="0" i="0" u="none" strike="noStrike" kern="0" cap="none" spc="10" normalizeH="0" baseline="0" noProof="0" dirty="0">
                <a:ln>
                  <a:noFill/>
                </a:ln>
                <a:solidFill>
                  <a:srgbClr val="0A2241"/>
                </a:solidFill>
                <a:effectLst/>
                <a:uLnTx/>
                <a:uFillTx/>
                <a:latin typeface="Calibri"/>
                <a:cs typeface="Calibri"/>
              </a:rPr>
              <a:t>Intramural</a:t>
            </a:r>
            <a:r>
              <a:rPr kumimoji="0" sz="1600" b="0" i="0" u="none" strike="noStrike" kern="0" cap="none" spc="114" normalizeH="0" baseline="0" noProof="0" dirty="0">
                <a:ln>
                  <a:noFill/>
                </a:ln>
                <a:solidFill>
                  <a:srgbClr val="0A2241"/>
                </a:solidFill>
                <a:effectLst/>
                <a:uLnTx/>
                <a:uFillTx/>
                <a:latin typeface="Calibri"/>
                <a:cs typeface="Calibri"/>
              </a:rPr>
              <a:t> </a:t>
            </a:r>
            <a:r>
              <a:rPr kumimoji="0" sz="1600" b="0" i="0" u="none" strike="noStrike" kern="0" cap="none" spc="95" normalizeH="0" baseline="0" noProof="0" dirty="0">
                <a:ln>
                  <a:noFill/>
                </a:ln>
                <a:solidFill>
                  <a:srgbClr val="0A2241"/>
                </a:solidFill>
                <a:effectLst/>
                <a:uLnTx/>
                <a:uFillTx/>
                <a:latin typeface="Calibri"/>
                <a:cs typeface="Calibri"/>
              </a:rPr>
              <a:t>Field</a:t>
            </a:r>
            <a:r>
              <a:rPr kumimoji="0" sz="1600" b="0" i="0" u="none" strike="noStrike" kern="0" cap="none" spc="100" normalizeH="0" baseline="0" noProof="0" dirty="0">
                <a:ln>
                  <a:noFill/>
                </a:ln>
                <a:solidFill>
                  <a:srgbClr val="0A2241"/>
                </a:solidFill>
                <a:effectLst/>
                <a:uLnTx/>
                <a:uFillTx/>
                <a:latin typeface="Calibri"/>
                <a:cs typeface="Calibri"/>
              </a:rPr>
              <a:t> </a:t>
            </a:r>
            <a:r>
              <a:rPr kumimoji="0" sz="1600" b="0" i="0" u="none" strike="noStrike" kern="0" cap="none" spc="85" normalizeH="0" baseline="0" noProof="0" dirty="0">
                <a:ln>
                  <a:noFill/>
                </a:ln>
                <a:solidFill>
                  <a:srgbClr val="0A2241"/>
                </a:solidFill>
                <a:effectLst/>
                <a:uLnTx/>
                <a:uFillTx/>
                <a:latin typeface="Calibri"/>
                <a:cs typeface="Calibri"/>
              </a:rPr>
              <a:t>provides</a:t>
            </a:r>
            <a:r>
              <a:rPr kumimoji="0" sz="1600" b="0" i="0" u="none" strike="noStrike" kern="0" cap="none" spc="110" normalizeH="0" baseline="0" noProof="0" dirty="0">
                <a:ln>
                  <a:noFill/>
                </a:ln>
                <a:solidFill>
                  <a:srgbClr val="0A2241"/>
                </a:solidFill>
                <a:effectLst/>
                <a:uLnTx/>
                <a:uFillTx/>
                <a:latin typeface="Calibri"/>
                <a:cs typeface="Calibri"/>
              </a:rPr>
              <a:t> </a:t>
            </a:r>
            <a:r>
              <a:rPr kumimoji="0" sz="1600" b="0" i="0" u="none" strike="noStrike" kern="0" cap="none" spc="85" normalizeH="0" baseline="0" noProof="0" dirty="0">
                <a:ln>
                  <a:noFill/>
                </a:ln>
                <a:solidFill>
                  <a:srgbClr val="0A2241"/>
                </a:solidFill>
                <a:effectLst/>
                <a:uLnTx/>
                <a:uFillTx/>
                <a:latin typeface="Calibri"/>
                <a:cs typeface="Calibri"/>
              </a:rPr>
              <a:t>both</a:t>
            </a:r>
            <a:r>
              <a:rPr kumimoji="0" sz="1600" b="0" i="0" u="none" strike="noStrike" kern="0" cap="none" spc="125" normalizeH="0" baseline="0" noProof="0" dirty="0">
                <a:ln>
                  <a:noFill/>
                </a:ln>
                <a:solidFill>
                  <a:srgbClr val="0A2241"/>
                </a:solidFill>
                <a:effectLst/>
                <a:uLnTx/>
                <a:uFillTx/>
                <a:latin typeface="Calibri"/>
                <a:cs typeface="Calibri"/>
              </a:rPr>
              <a:t> </a:t>
            </a:r>
            <a:r>
              <a:rPr kumimoji="0" sz="1600" b="0" i="0" u="none" strike="noStrike" kern="0" cap="none" spc="50" normalizeH="0" baseline="0" noProof="0" dirty="0">
                <a:ln>
                  <a:noFill/>
                </a:ln>
                <a:solidFill>
                  <a:srgbClr val="0A2241"/>
                </a:solidFill>
                <a:effectLst/>
                <a:uLnTx/>
                <a:uFillTx/>
                <a:latin typeface="Calibri"/>
                <a:cs typeface="Calibri"/>
              </a:rPr>
              <a:t>informal</a:t>
            </a:r>
            <a:r>
              <a:rPr kumimoji="0" sz="1600" b="0" i="0" u="none" strike="noStrike" kern="0" cap="none" spc="120" normalizeH="0" baseline="0" noProof="0" dirty="0">
                <a:ln>
                  <a:noFill/>
                </a:ln>
                <a:solidFill>
                  <a:srgbClr val="0A2241"/>
                </a:solidFill>
                <a:effectLst/>
                <a:uLnTx/>
                <a:uFillTx/>
                <a:latin typeface="Calibri"/>
                <a:cs typeface="Calibri"/>
              </a:rPr>
              <a:t> </a:t>
            </a:r>
            <a:r>
              <a:rPr kumimoji="0" sz="1600" b="0" i="0" u="none" strike="noStrike" kern="0" cap="none" spc="85" normalizeH="0" baseline="0" noProof="0" dirty="0">
                <a:ln>
                  <a:noFill/>
                </a:ln>
                <a:solidFill>
                  <a:srgbClr val="0A2241"/>
                </a:solidFill>
                <a:effectLst/>
                <a:uLnTx/>
                <a:uFillTx/>
                <a:latin typeface="Calibri"/>
                <a:cs typeface="Calibri"/>
              </a:rPr>
              <a:t>and </a:t>
            </a:r>
            <a:r>
              <a:rPr kumimoji="0" sz="1600" b="0" i="0" u="none" strike="noStrike" kern="0" cap="none" spc="80" normalizeH="0" baseline="0" noProof="0" dirty="0">
                <a:ln>
                  <a:noFill/>
                </a:ln>
                <a:solidFill>
                  <a:srgbClr val="0A2241"/>
                </a:solidFill>
                <a:effectLst/>
                <a:uLnTx/>
                <a:uFillTx/>
                <a:latin typeface="Calibri"/>
                <a:cs typeface="Calibri"/>
              </a:rPr>
              <a:t>programmatic</a:t>
            </a:r>
            <a:r>
              <a:rPr kumimoji="0" sz="1600" b="0" i="0" u="none" strike="noStrike" kern="0" cap="none" spc="125" normalizeH="0" baseline="0" noProof="0" dirty="0">
                <a:ln>
                  <a:noFill/>
                </a:ln>
                <a:solidFill>
                  <a:srgbClr val="0A2241"/>
                </a:solidFill>
                <a:effectLst/>
                <a:uLnTx/>
                <a:uFillTx/>
                <a:latin typeface="Calibri"/>
                <a:cs typeface="Calibri"/>
              </a:rPr>
              <a:t> </a:t>
            </a:r>
            <a:r>
              <a:rPr kumimoji="0" sz="1600" b="0" i="0" u="none" strike="noStrike" kern="0" cap="none" spc="65" normalizeH="0" baseline="0" noProof="0" dirty="0">
                <a:ln>
                  <a:noFill/>
                </a:ln>
                <a:solidFill>
                  <a:srgbClr val="0A2241"/>
                </a:solidFill>
                <a:effectLst/>
                <a:uLnTx/>
                <a:uFillTx/>
                <a:latin typeface="Calibri"/>
                <a:cs typeface="Calibri"/>
              </a:rPr>
              <a:t>opportunities</a:t>
            </a:r>
            <a:r>
              <a:rPr kumimoji="0" sz="1600" b="0" i="0" u="none" strike="noStrike" kern="0" cap="none" spc="130"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for</a:t>
            </a:r>
            <a:r>
              <a:rPr kumimoji="0" sz="1600" b="0" i="0" u="none" strike="noStrike" kern="0" cap="none" spc="95" normalizeH="0" baseline="0" noProof="0" dirty="0">
                <a:ln>
                  <a:noFill/>
                </a:ln>
                <a:solidFill>
                  <a:srgbClr val="0A2241"/>
                </a:solidFill>
                <a:effectLst/>
                <a:uLnTx/>
                <a:uFillTx/>
                <a:latin typeface="Calibri"/>
                <a:cs typeface="Calibri"/>
              </a:rPr>
              <a:t> </a:t>
            </a:r>
            <a:r>
              <a:rPr kumimoji="0" sz="1600" b="0" i="0" u="none" strike="noStrike" kern="0" cap="none" spc="80" normalizeH="0" baseline="0" noProof="0" dirty="0">
                <a:ln>
                  <a:noFill/>
                </a:ln>
                <a:solidFill>
                  <a:srgbClr val="0A2241"/>
                </a:solidFill>
                <a:effectLst/>
                <a:uLnTx/>
                <a:uFillTx/>
                <a:latin typeface="Calibri"/>
                <a:cs typeface="Calibri"/>
              </a:rPr>
              <a:t>members.</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pic>
        <p:nvPicPr>
          <p:cNvPr id="5" name="object 5"/>
          <p:cNvPicPr/>
          <p:nvPr/>
        </p:nvPicPr>
        <p:blipFill>
          <a:blip r:embed="rId3" cstate="print"/>
          <a:stretch>
            <a:fillRect/>
          </a:stretch>
        </p:blipFill>
        <p:spPr>
          <a:xfrm>
            <a:off x="6096000" y="1414850"/>
            <a:ext cx="5778499" cy="3842238"/>
          </a:xfrm>
          <a:prstGeom prst="rect">
            <a:avLst/>
          </a:prstGeom>
        </p:spPr>
      </p:pic>
      <p:pic>
        <p:nvPicPr>
          <p:cNvPr id="6" name="object 6"/>
          <p:cNvPicPr/>
          <p:nvPr/>
        </p:nvPicPr>
        <p:blipFill>
          <a:blip r:embed="rId4" cstate="print"/>
          <a:stretch>
            <a:fillRect/>
          </a:stretch>
        </p:blipFill>
        <p:spPr>
          <a:xfrm>
            <a:off x="10451592" y="5923547"/>
            <a:ext cx="1093350" cy="655090"/>
          </a:xfrm>
          <a:prstGeom prst="rect">
            <a:avLst/>
          </a:prstGeom>
        </p:spPr>
      </p:pic>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2700" rIns="0" bIns="0" rtlCol="0">
            <a:spAutoFit/>
          </a:bodyPr>
          <a:lstStyle/>
          <a:p>
            <a:pPr marL="448309">
              <a:lnSpc>
                <a:spcPct val="100000"/>
              </a:lnSpc>
              <a:spcBef>
                <a:spcPts val="100"/>
              </a:spcBef>
            </a:pPr>
            <a:r>
              <a:rPr spc="65" dirty="0"/>
              <a:t>West</a:t>
            </a:r>
            <a:r>
              <a:rPr spc="60" dirty="0"/>
              <a:t> </a:t>
            </a:r>
            <a:r>
              <a:rPr spc="165" dirty="0"/>
              <a:t>Campus</a:t>
            </a:r>
            <a:r>
              <a:rPr spc="85" dirty="0"/>
              <a:t> </a:t>
            </a:r>
            <a:r>
              <a:rPr spc="135" dirty="0"/>
              <a:t>Field</a:t>
            </a:r>
            <a:r>
              <a:rPr spc="35" dirty="0"/>
              <a:t> </a:t>
            </a:r>
            <a:r>
              <a:rPr spc="145" dirty="0"/>
              <a:t>House</a:t>
            </a:r>
          </a:p>
        </p:txBody>
      </p:sp>
      <p:sp>
        <p:nvSpPr>
          <p:cNvPr id="3" name="object 3"/>
          <p:cNvSpPr/>
          <p:nvPr/>
        </p:nvSpPr>
        <p:spPr>
          <a:xfrm>
            <a:off x="231647" y="865632"/>
            <a:ext cx="11729085" cy="0"/>
          </a:xfrm>
          <a:custGeom>
            <a:avLst/>
            <a:gdLst/>
            <a:ahLst/>
            <a:cxnLst/>
            <a:rect l="l" t="t" r="r" b="b"/>
            <a:pathLst>
              <a:path w="11729085">
                <a:moveTo>
                  <a:pt x="0" y="0"/>
                </a:moveTo>
                <a:lnTo>
                  <a:pt x="11728704" y="0"/>
                </a:lnTo>
              </a:path>
            </a:pathLst>
          </a:custGeom>
          <a:ln w="19050">
            <a:solidFill>
              <a:srgbClr val="E86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p:nvPr/>
        </p:nvSpPr>
        <p:spPr>
          <a:xfrm>
            <a:off x="310388" y="896005"/>
            <a:ext cx="4878070" cy="2279015"/>
          </a:xfrm>
          <a:prstGeom prst="rect">
            <a:avLst/>
          </a:prstGeom>
        </p:spPr>
        <p:txBody>
          <a:bodyPr vert="horz" wrap="square" lIns="0" tIns="156845" rIns="0" bIns="0" rtlCol="0">
            <a:spAutoFit/>
          </a:bodyPr>
          <a:lstStyle/>
          <a:p>
            <a:pPr marL="12700" marR="0" lvl="0" indent="0" defTabSz="914400" eaLnBrk="1" fontAlgn="auto" latinLnBrk="0" hangingPunct="1">
              <a:lnSpc>
                <a:spcPct val="100000"/>
              </a:lnSpc>
              <a:spcBef>
                <a:spcPts val="1235"/>
              </a:spcBef>
              <a:spcAft>
                <a:spcPts val="0"/>
              </a:spcAft>
              <a:buClrTx/>
              <a:buSzTx/>
              <a:buFontTx/>
              <a:buNone/>
              <a:tabLst/>
              <a:defRPr/>
            </a:pPr>
            <a:r>
              <a:rPr kumimoji="0" sz="1800" b="1" i="0" u="none" strike="noStrike" kern="0" cap="none" spc="45" normalizeH="0" baseline="0" noProof="0" dirty="0">
                <a:ln>
                  <a:noFill/>
                </a:ln>
                <a:solidFill>
                  <a:srgbClr val="E86000"/>
                </a:solidFill>
                <a:effectLst/>
                <a:uLnTx/>
                <a:uFillTx/>
                <a:latin typeface="Calibri"/>
                <a:cs typeface="Calibri"/>
              </a:rPr>
              <a:t>Facility</a:t>
            </a:r>
            <a:r>
              <a:rPr kumimoji="0" sz="1800" b="1" i="0" u="none" strike="noStrike" kern="0" cap="none" spc="35" normalizeH="0" baseline="0" noProof="0" dirty="0">
                <a:ln>
                  <a:noFill/>
                </a:ln>
                <a:solidFill>
                  <a:srgbClr val="E86000"/>
                </a:solidFill>
                <a:effectLst/>
                <a:uLnTx/>
                <a:uFillTx/>
                <a:latin typeface="Calibri"/>
                <a:cs typeface="Calibri"/>
              </a:rPr>
              <a:t> </a:t>
            </a:r>
            <a:r>
              <a:rPr kumimoji="0" sz="1800" b="1" i="0" u="none" strike="noStrike" kern="0" cap="none" spc="95" normalizeH="0" baseline="0" noProof="0" dirty="0">
                <a:ln>
                  <a:noFill/>
                </a:ln>
                <a:solidFill>
                  <a:srgbClr val="E86000"/>
                </a:solidFill>
                <a:effectLst/>
                <a:uLnTx/>
                <a:uFillTx/>
                <a:latin typeface="Calibri"/>
                <a:cs typeface="Calibri"/>
              </a:rPr>
              <a:t>Highlights</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1005"/>
              </a:spcBef>
              <a:spcAft>
                <a:spcPts val="0"/>
              </a:spcAft>
              <a:buClr>
                <a:srgbClr val="E86000"/>
              </a:buClr>
              <a:buSzTx/>
              <a:buFont typeface="Arial"/>
              <a:buChar char="•"/>
              <a:tabLst>
                <a:tab pos="299085" algn="l"/>
              </a:tabLst>
              <a:defRPr/>
            </a:pPr>
            <a:r>
              <a:rPr kumimoji="0" sz="1600" b="0" i="0" u="none" strike="noStrike" kern="0" cap="none" spc="95" normalizeH="0" baseline="0" noProof="0" dirty="0">
                <a:ln>
                  <a:noFill/>
                </a:ln>
                <a:solidFill>
                  <a:srgbClr val="0A2241"/>
                </a:solidFill>
                <a:effectLst/>
                <a:uLnTx/>
                <a:uFillTx/>
                <a:latin typeface="Calibri"/>
                <a:cs typeface="Calibri"/>
              </a:rPr>
              <a:t>Field</a:t>
            </a:r>
            <a:r>
              <a:rPr kumimoji="0" sz="1600" b="0" i="0" u="none" strike="noStrike" kern="0" cap="none" spc="75" normalizeH="0" baseline="0" noProof="0" dirty="0">
                <a:ln>
                  <a:noFill/>
                </a:ln>
                <a:solidFill>
                  <a:srgbClr val="0A2241"/>
                </a:solidFill>
                <a:effectLst/>
                <a:uLnTx/>
                <a:uFillTx/>
                <a:latin typeface="Calibri"/>
                <a:cs typeface="Calibri"/>
              </a:rPr>
              <a:t> </a:t>
            </a:r>
            <a:r>
              <a:rPr kumimoji="0" sz="1600" b="0" i="0" u="none" strike="noStrike" kern="0" cap="none" spc="100" normalizeH="0" baseline="0" noProof="0" dirty="0">
                <a:ln>
                  <a:noFill/>
                </a:ln>
                <a:solidFill>
                  <a:srgbClr val="0A2241"/>
                </a:solidFill>
                <a:effectLst/>
                <a:uLnTx/>
                <a:uFillTx/>
                <a:latin typeface="Calibri"/>
                <a:cs typeface="Calibri"/>
              </a:rPr>
              <a:t>House </a:t>
            </a:r>
            <a:r>
              <a:rPr kumimoji="0" sz="1600" b="0" i="0" u="none" strike="noStrike" kern="0" cap="none" spc="0" normalizeH="0" baseline="0" noProof="0" dirty="0">
                <a:ln>
                  <a:noFill/>
                </a:ln>
                <a:solidFill>
                  <a:srgbClr val="0A2241"/>
                </a:solidFill>
                <a:effectLst/>
                <a:uLnTx/>
                <a:uFillTx/>
                <a:latin typeface="Calibri"/>
                <a:cs typeface="Calibri"/>
              </a:rPr>
              <a:t>with</a:t>
            </a:r>
            <a:r>
              <a:rPr kumimoji="0" sz="1600" b="0" i="0" u="none" strike="noStrike" kern="0" cap="none" spc="105" normalizeH="0" baseline="0" noProof="0" dirty="0">
                <a:ln>
                  <a:noFill/>
                </a:ln>
                <a:solidFill>
                  <a:srgbClr val="0A2241"/>
                </a:solidFill>
                <a:effectLst/>
                <a:uLnTx/>
                <a:uFillTx/>
                <a:latin typeface="Calibri"/>
                <a:cs typeface="Calibri"/>
              </a:rPr>
              <a:t> </a:t>
            </a:r>
            <a:r>
              <a:rPr kumimoji="0" sz="1600" b="0" i="0" u="none" strike="noStrike" kern="0" cap="none" spc="100" normalizeH="0" baseline="0" noProof="0" dirty="0">
                <a:ln>
                  <a:noFill/>
                </a:ln>
                <a:solidFill>
                  <a:srgbClr val="0A2241"/>
                </a:solidFill>
                <a:effectLst/>
                <a:uLnTx/>
                <a:uFillTx/>
                <a:latin typeface="Calibri"/>
                <a:cs typeface="Calibri"/>
              </a:rPr>
              <a:t>dedicated</a:t>
            </a:r>
            <a:r>
              <a:rPr kumimoji="0" sz="1600" b="0" i="0" u="none" strike="noStrike" kern="0" cap="none" spc="105" normalizeH="0" baseline="0" noProof="0" dirty="0">
                <a:ln>
                  <a:noFill/>
                </a:ln>
                <a:solidFill>
                  <a:srgbClr val="0A2241"/>
                </a:solidFill>
                <a:effectLst/>
                <a:uLnTx/>
                <a:uFillTx/>
                <a:latin typeface="Calibri"/>
                <a:cs typeface="Calibri"/>
              </a:rPr>
              <a:t> </a:t>
            </a:r>
            <a:r>
              <a:rPr kumimoji="0" sz="1600" b="0" i="0" u="none" strike="noStrike" kern="0" cap="none" spc="85" normalizeH="0" baseline="0" noProof="0" dirty="0">
                <a:ln>
                  <a:noFill/>
                </a:ln>
                <a:solidFill>
                  <a:srgbClr val="0A2241"/>
                </a:solidFill>
                <a:effectLst/>
                <a:uLnTx/>
                <a:uFillTx/>
                <a:latin typeface="Calibri"/>
                <a:cs typeface="Calibri"/>
              </a:rPr>
              <a:t>equipment</a:t>
            </a:r>
            <a:r>
              <a:rPr kumimoji="0" sz="1600" b="0" i="0" u="none" strike="noStrike" kern="0" cap="none" spc="110" normalizeH="0" baseline="0" noProof="0" dirty="0">
                <a:ln>
                  <a:noFill/>
                </a:ln>
                <a:solidFill>
                  <a:srgbClr val="0A2241"/>
                </a:solidFill>
                <a:effectLst/>
                <a:uLnTx/>
                <a:uFillTx/>
                <a:latin typeface="Calibri"/>
                <a:cs typeface="Calibri"/>
              </a:rPr>
              <a:t> </a:t>
            </a:r>
            <a:r>
              <a:rPr kumimoji="0" sz="1600" b="0" i="0" u="none" strike="noStrike" kern="0" cap="none" spc="85" normalizeH="0" baseline="0" noProof="0" dirty="0">
                <a:ln>
                  <a:noFill/>
                </a:ln>
                <a:solidFill>
                  <a:srgbClr val="0A2241"/>
                </a:solidFill>
                <a:effectLst/>
                <a:uLnTx/>
                <a:uFillTx/>
                <a:latin typeface="Calibri"/>
                <a:cs typeface="Calibri"/>
              </a:rPr>
              <a:t>check-</a:t>
            </a:r>
            <a:r>
              <a:rPr kumimoji="0" sz="1600" b="0" i="0" u="none" strike="noStrike" kern="0" cap="none" spc="25" normalizeH="0" baseline="0" noProof="0" dirty="0">
                <a:ln>
                  <a:noFill/>
                </a:ln>
                <a:solidFill>
                  <a:srgbClr val="0A2241"/>
                </a:solidFill>
                <a:effectLst/>
                <a:uLnTx/>
                <a:uFillTx/>
                <a:latin typeface="Calibri"/>
                <a:cs typeface="Calibri"/>
              </a:rPr>
              <a:t>out</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960"/>
              </a:spcBef>
              <a:spcAft>
                <a:spcPts val="0"/>
              </a:spcAft>
              <a:buClr>
                <a:srgbClr val="E86000"/>
              </a:buClr>
              <a:buSzTx/>
              <a:buFont typeface="Arial"/>
              <a:buChar char="•"/>
              <a:tabLst>
                <a:tab pos="299085" algn="l"/>
              </a:tabLst>
              <a:defRPr/>
            </a:pPr>
            <a:r>
              <a:rPr kumimoji="0" sz="1600" b="0" i="0" u="none" strike="noStrike" kern="0" cap="none" spc="95" normalizeH="0" baseline="0" noProof="0" dirty="0">
                <a:ln>
                  <a:noFill/>
                </a:ln>
                <a:solidFill>
                  <a:srgbClr val="0A2241"/>
                </a:solidFill>
                <a:effectLst/>
                <a:uLnTx/>
                <a:uFillTx/>
                <a:latin typeface="Calibri"/>
                <a:cs typeface="Calibri"/>
              </a:rPr>
              <a:t>Eight</a:t>
            </a:r>
            <a:r>
              <a:rPr kumimoji="0" sz="1600" b="0" i="0" u="none" strike="noStrike" kern="0" cap="none" spc="85" normalizeH="0" baseline="0" noProof="0" dirty="0">
                <a:ln>
                  <a:noFill/>
                </a:ln>
                <a:solidFill>
                  <a:srgbClr val="0A2241"/>
                </a:solidFill>
                <a:effectLst/>
                <a:uLnTx/>
                <a:uFillTx/>
                <a:latin typeface="Calibri"/>
                <a:cs typeface="Calibri"/>
              </a:rPr>
              <a:t> pickleball</a:t>
            </a:r>
            <a:r>
              <a:rPr kumimoji="0" sz="1600" b="0" i="0" u="none" strike="noStrike" kern="0" cap="none" spc="50" normalizeH="0" baseline="0" noProof="0" dirty="0">
                <a:ln>
                  <a:noFill/>
                </a:ln>
                <a:solidFill>
                  <a:srgbClr val="0A2241"/>
                </a:solidFill>
                <a:effectLst/>
                <a:uLnTx/>
                <a:uFillTx/>
                <a:latin typeface="Calibri"/>
                <a:cs typeface="Calibri"/>
              </a:rPr>
              <a:t> </a:t>
            </a:r>
            <a:r>
              <a:rPr kumimoji="0" sz="1600" b="0" i="0" u="none" strike="noStrike" kern="0" cap="none" spc="45" normalizeH="0" baseline="0" noProof="0" dirty="0">
                <a:ln>
                  <a:noFill/>
                </a:ln>
                <a:solidFill>
                  <a:srgbClr val="0A2241"/>
                </a:solidFill>
                <a:effectLst/>
                <a:uLnTx/>
                <a:uFillTx/>
                <a:latin typeface="Calibri"/>
                <a:cs typeface="Calibri"/>
              </a:rPr>
              <a:t>courts</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960"/>
              </a:spcBef>
              <a:spcAft>
                <a:spcPts val="0"/>
              </a:spcAft>
              <a:buClr>
                <a:srgbClr val="E86000"/>
              </a:buClr>
              <a:buSzTx/>
              <a:buFont typeface="Arial"/>
              <a:buChar char="•"/>
              <a:tabLst>
                <a:tab pos="299085" algn="l"/>
              </a:tabLst>
              <a:defRPr/>
            </a:pPr>
            <a:r>
              <a:rPr kumimoji="0" sz="1600" b="0" i="0" u="none" strike="noStrike" kern="0" cap="none" spc="100" normalizeH="0" baseline="0" noProof="0" dirty="0">
                <a:ln>
                  <a:noFill/>
                </a:ln>
                <a:solidFill>
                  <a:srgbClr val="0A2241"/>
                </a:solidFill>
                <a:effectLst/>
                <a:uLnTx/>
                <a:uFillTx/>
                <a:latin typeface="Calibri"/>
                <a:cs typeface="Calibri"/>
              </a:rPr>
              <a:t>11</a:t>
            </a:r>
            <a:r>
              <a:rPr kumimoji="0" sz="1600" b="0" i="0" u="none" strike="noStrike" kern="0" cap="none" spc="40" normalizeH="0" baseline="0" noProof="0" dirty="0">
                <a:ln>
                  <a:noFill/>
                </a:ln>
                <a:solidFill>
                  <a:srgbClr val="0A2241"/>
                </a:solidFill>
                <a:effectLst/>
                <a:uLnTx/>
                <a:uFillTx/>
                <a:latin typeface="Calibri"/>
                <a:cs typeface="Calibri"/>
              </a:rPr>
              <a:t> </a:t>
            </a:r>
            <a:r>
              <a:rPr kumimoji="0" sz="1600" b="0" i="0" u="none" strike="noStrike" kern="0" cap="none" spc="55" normalizeH="0" baseline="0" noProof="0" dirty="0">
                <a:ln>
                  <a:noFill/>
                </a:ln>
                <a:solidFill>
                  <a:srgbClr val="0A2241"/>
                </a:solidFill>
                <a:effectLst/>
                <a:uLnTx/>
                <a:uFillTx/>
                <a:latin typeface="Calibri"/>
                <a:cs typeface="Calibri"/>
              </a:rPr>
              <a:t>tennis</a:t>
            </a:r>
            <a:r>
              <a:rPr kumimoji="0" sz="1600" b="0" i="0" u="none" strike="noStrike" kern="0" cap="none" spc="65" normalizeH="0" baseline="0" noProof="0" dirty="0">
                <a:ln>
                  <a:noFill/>
                </a:ln>
                <a:solidFill>
                  <a:srgbClr val="0A2241"/>
                </a:solidFill>
                <a:effectLst/>
                <a:uLnTx/>
                <a:uFillTx/>
                <a:latin typeface="Calibri"/>
                <a:cs typeface="Calibri"/>
              </a:rPr>
              <a:t> </a:t>
            </a:r>
            <a:r>
              <a:rPr kumimoji="0" sz="1600" b="0" i="0" u="none" strike="noStrike" kern="0" cap="none" spc="50" normalizeH="0" baseline="0" noProof="0" dirty="0">
                <a:ln>
                  <a:noFill/>
                </a:ln>
                <a:solidFill>
                  <a:srgbClr val="0A2241"/>
                </a:solidFill>
                <a:effectLst/>
                <a:uLnTx/>
                <a:uFillTx/>
                <a:latin typeface="Calibri"/>
                <a:cs typeface="Calibri"/>
              </a:rPr>
              <a:t>courts</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960"/>
              </a:spcBef>
              <a:spcAft>
                <a:spcPts val="0"/>
              </a:spcAft>
              <a:buClr>
                <a:srgbClr val="E86000"/>
              </a:buClr>
              <a:buSzTx/>
              <a:buFont typeface="Arial"/>
              <a:buChar char="•"/>
              <a:tabLst>
                <a:tab pos="299085" algn="l"/>
              </a:tabLst>
              <a:defRPr/>
            </a:pPr>
            <a:r>
              <a:rPr kumimoji="0" sz="1600" b="0" i="0" u="none" strike="noStrike" kern="0" cap="none" spc="105" normalizeH="0" baseline="0" noProof="0" dirty="0">
                <a:ln>
                  <a:noFill/>
                </a:ln>
                <a:solidFill>
                  <a:srgbClr val="0A2241"/>
                </a:solidFill>
                <a:effectLst/>
                <a:uLnTx/>
                <a:uFillTx/>
                <a:latin typeface="Calibri"/>
                <a:cs typeface="Calibri"/>
              </a:rPr>
              <a:t>Lighted </a:t>
            </a:r>
            <a:r>
              <a:rPr kumimoji="0" sz="1600" b="0" i="0" u="none" strike="noStrike" kern="0" cap="none" spc="60" normalizeH="0" baseline="0" noProof="0" dirty="0">
                <a:ln>
                  <a:noFill/>
                </a:ln>
                <a:solidFill>
                  <a:srgbClr val="0A2241"/>
                </a:solidFill>
                <a:effectLst/>
                <a:uLnTx/>
                <a:uFillTx/>
                <a:latin typeface="Calibri"/>
                <a:cs typeface="Calibri"/>
              </a:rPr>
              <a:t>area</a:t>
            </a:r>
            <a:r>
              <a:rPr kumimoji="0" sz="1600" b="0" i="0" u="none" strike="noStrike" kern="0" cap="none" spc="70"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for</a:t>
            </a:r>
            <a:r>
              <a:rPr kumimoji="0" sz="1600" b="0" i="0" u="none" strike="noStrike" kern="0" cap="none" spc="90" normalizeH="0" baseline="0" noProof="0" dirty="0">
                <a:ln>
                  <a:noFill/>
                </a:ln>
                <a:solidFill>
                  <a:srgbClr val="0A2241"/>
                </a:solidFill>
                <a:effectLst/>
                <a:uLnTx/>
                <a:uFillTx/>
                <a:latin typeface="Calibri"/>
                <a:cs typeface="Calibri"/>
              </a:rPr>
              <a:t> </a:t>
            </a:r>
            <a:r>
              <a:rPr kumimoji="0" sz="1600" b="0" i="0" u="none" strike="noStrike" kern="0" cap="none" spc="65" normalizeH="0" baseline="0" noProof="0" dirty="0">
                <a:ln>
                  <a:noFill/>
                </a:ln>
                <a:solidFill>
                  <a:srgbClr val="0A2241"/>
                </a:solidFill>
                <a:effectLst/>
                <a:uLnTx/>
                <a:uFillTx/>
                <a:latin typeface="Calibri"/>
                <a:cs typeface="Calibri"/>
              </a:rPr>
              <a:t>nighttime</a:t>
            </a:r>
            <a:r>
              <a:rPr kumimoji="0" sz="1600" b="0" i="0" u="none" strike="noStrike" kern="0" cap="none" spc="125" normalizeH="0" baseline="0" noProof="0" dirty="0">
                <a:ln>
                  <a:noFill/>
                </a:ln>
                <a:solidFill>
                  <a:srgbClr val="0A2241"/>
                </a:solidFill>
                <a:effectLst/>
                <a:uLnTx/>
                <a:uFillTx/>
                <a:latin typeface="Calibri"/>
                <a:cs typeface="Calibri"/>
              </a:rPr>
              <a:t> </a:t>
            </a:r>
            <a:r>
              <a:rPr kumimoji="0" sz="1600" b="0" i="0" u="none" strike="noStrike" kern="0" cap="none" spc="60" normalizeH="0" baseline="0" noProof="0" dirty="0">
                <a:ln>
                  <a:noFill/>
                </a:ln>
                <a:solidFill>
                  <a:srgbClr val="0A2241"/>
                </a:solidFill>
                <a:effectLst/>
                <a:uLnTx/>
                <a:uFillTx/>
                <a:latin typeface="Calibri"/>
                <a:cs typeface="Calibri"/>
              </a:rPr>
              <a:t>play</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960"/>
              </a:spcBef>
              <a:spcAft>
                <a:spcPts val="0"/>
              </a:spcAft>
              <a:buClr>
                <a:srgbClr val="E86000"/>
              </a:buClr>
              <a:buSzTx/>
              <a:buFont typeface="Arial"/>
              <a:buChar char="•"/>
              <a:tabLst>
                <a:tab pos="299085" algn="l"/>
              </a:tabLst>
              <a:defRPr/>
            </a:pPr>
            <a:r>
              <a:rPr kumimoji="0" sz="1600" b="0" i="0" u="none" strike="noStrike" kern="0" cap="none" spc="0" normalizeH="0" baseline="0" noProof="0" dirty="0">
                <a:ln>
                  <a:noFill/>
                </a:ln>
                <a:solidFill>
                  <a:srgbClr val="0A2241"/>
                </a:solidFill>
                <a:effectLst/>
                <a:uLnTx/>
                <a:uFillTx/>
                <a:latin typeface="Calibri"/>
                <a:cs typeface="Calibri"/>
              </a:rPr>
              <a:t>After</a:t>
            </a:r>
            <a:r>
              <a:rPr kumimoji="0" sz="1600" b="0" i="0" u="none" strike="noStrike" kern="0" cap="none" spc="165" normalizeH="0" baseline="0" noProof="0" dirty="0">
                <a:ln>
                  <a:noFill/>
                </a:ln>
                <a:solidFill>
                  <a:srgbClr val="0A2241"/>
                </a:solidFill>
                <a:effectLst/>
                <a:uLnTx/>
                <a:uFillTx/>
                <a:latin typeface="Calibri"/>
                <a:cs typeface="Calibri"/>
              </a:rPr>
              <a:t> </a:t>
            </a:r>
            <a:r>
              <a:rPr kumimoji="0" sz="1600" b="0" i="0" u="none" strike="noStrike" kern="0" cap="none" spc="75" normalizeH="0" baseline="0" noProof="0" dirty="0">
                <a:ln>
                  <a:noFill/>
                </a:ln>
                <a:solidFill>
                  <a:srgbClr val="0A2241"/>
                </a:solidFill>
                <a:effectLst/>
                <a:uLnTx/>
                <a:uFillTx/>
                <a:latin typeface="Calibri"/>
                <a:cs typeface="Calibri"/>
              </a:rPr>
              <a:t>hours</a:t>
            </a:r>
            <a:r>
              <a:rPr kumimoji="0" sz="1600" b="0" i="0" u="none" strike="noStrike" kern="0" cap="none" spc="140" normalizeH="0" baseline="0" noProof="0" dirty="0">
                <a:ln>
                  <a:noFill/>
                </a:ln>
                <a:solidFill>
                  <a:srgbClr val="0A2241"/>
                </a:solidFill>
                <a:effectLst/>
                <a:uLnTx/>
                <a:uFillTx/>
                <a:latin typeface="Calibri"/>
                <a:cs typeface="Calibri"/>
              </a:rPr>
              <a:t> </a:t>
            </a:r>
            <a:r>
              <a:rPr kumimoji="0" sz="1600" b="0" i="0" u="none" strike="noStrike" kern="0" cap="none" spc="85" normalizeH="0" baseline="0" noProof="0" dirty="0">
                <a:ln>
                  <a:noFill/>
                </a:ln>
                <a:solidFill>
                  <a:srgbClr val="0A2241"/>
                </a:solidFill>
                <a:effectLst/>
                <a:uLnTx/>
                <a:uFillTx/>
                <a:latin typeface="Calibri"/>
                <a:cs typeface="Calibri"/>
              </a:rPr>
              <a:t>equipment</a:t>
            </a:r>
            <a:r>
              <a:rPr kumimoji="0" sz="1600" b="0" i="0" u="none" strike="noStrike" kern="0" cap="none" spc="165" normalizeH="0" baseline="0" noProof="0" dirty="0">
                <a:ln>
                  <a:noFill/>
                </a:ln>
                <a:solidFill>
                  <a:srgbClr val="0A2241"/>
                </a:solidFill>
                <a:effectLst/>
                <a:uLnTx/>
                <a:uFillTx/>
                <a:latin typeface="Calibri"/>
                <a:cs typeface="Calibri"/>
              </a:rPr>
              <a:t> </a:t>
            </a:r>
            <a:r>
              <a:rPr kumimoji="0" sz="1600" b="0" i="0" u="none" strike="noStrike" kern="0" cap="none" spc="85" normalizeH="0" baseline="0" noProof="0" dirty="0">
                <a:ln>
                  <a:noFill/>
                </a:ln>
                <a:solidFill>
                  <a:srgbClr val="0A2241"/>
                </a:solidFill>
                <a:effectLst/>
                <a:uLnTx/>
                <a:uFillTx/>
                <a:latin typeface="Calibri"/>
                <a:cs typeface="Calibri"/>
              </a:rPr>
              <a:t>check-</a:t>
            </a:r>
            <a:r>
              <a:rPr kumimoji="0" sz="1600" b="0" i="0" u="none" strike="noStrike" kern="0" cap="none" spc="25" normalizeH="0" baseline="0" noProof="0" dirty="0">
                <a:ln>
                  <a:noFill/>
                </a:ln>
                <a:solidFill>
                  <a:srgbClr val="0A2241"/>
                </a:solidFill>
                <a:effectLst/>
                <a:uLnTx/>
                <a:uFillTx/>
                <a:latin typeface="Calibri"/>
                <a:cs typeface="Calibri"/>
              </a:rPr>
              <a:t>out</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
        <p:nvSpPr>
          <p:cNvPr id="5" name="object 5"/>
          <p:cNvSpPr txBox="1"/>
          <p:nvPr/>
        </p:nvSpPr>
        <p:spPr>
          <a:xfrm>
            <a:off x="310388" y="3890631"/>
            <a:ext cx="5469255" cy="1049655"/>
          </a:xfrm>
          <a:prstGeom prst="rect">
            <a:avLst/>
          </a:prstGeom>
        </p:spPr>
        <p:txBody>
          <a:bodyPr vert="horz" wrap="square" lIns="0" tIns="12700" rIns="0" bIns="0" rtlCol="0">
            <a:spAutoFit/>
          </a:bodyPr>
          <a:lstStyle/>
          <a:p>
            <a:pPr marL="12700" marR="5080" lvl="0" indent="0" defTabSz="914400" eaLnBrk="1" fontAlgn="auto" latinLnBrk="0" hangingPunct="1">
              <a:lnSpc>
                <a:spcPct val="105000"/>
              </a:lnSpc>
              <a:spcBef>
                <a:spcPts val="100"/>
              </a:spcBef>
              <a:spcAft>
                <a:spcPts val="0"/>
              </a:spcAft>
              <a:buClrTx/>
              <a:buSzTx/>
              <a:buFontTx/>
              <a:buNone/>
              <a:tabLst/>
              <a:defRPr/>
            </a:pPr>
            <a:r>
              <a:rPr kumimoji="0" sz="1600" b="0" i="0" u="none" strike="noStrike" kern="0" cap="none" spc="95" normalizeH="0" baseline="0" noProof="0" dirty="0">
                <a:ln>
                  <a:noFill/>
                </a:ln>
                <a:solidFill>
                  <a:srgbClr val="0A2241"/>
                </a:solidFill>
                <a:effectLst/>
                <a:uLnTx/>
                <a:uFillTx/>
                <a:latin typeface="Calibri"/>
                <a:cs typeface="Calibri"/>
              </a:rPr>
              <a:t>Located</a:t>
            </a:r>
            <a:r>
              <a:rPr kumimoji="0" sz="1600" b="0" i="0" u="none" strike="noStrike" kern="0" cap="none" spc="50"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at</a:t>
            </a:r>
            <a:r>
              <a:rPr kumimoji="0" sz="1600" b="0" i="0" u="none" strike="noStrike" kern="0" cap="none" spc="60" normalizeH="0" baseline="0" noProof="0" dirty="0">
                <a:ln>
                  <a:noFill/>
                </a:ln>
                <a:solidFill>
                  <a:srgbClr val="0A2241"/>
                </a:solidFill>
                <a:effectLst/>
                <a:uLnTx/>
                <a:uFillTx/>
                <a:latin typeface="Calibri"/>
                <a:cs typeface="Calibri"/>
              </a:rPr>
              <a:t> </a:t>
            </a:r>
            <a:r>
              <a:rPr kumimoji="0" sz="1600" b="0" i="0" u="none" strike="noStrike" kern="0" cap="none" spc="55" normalizeH="0" baseline="0" noProof="0" dirty="0">
                <a:ln>
                  <a:noFill/>
                </a:ln>
                <a:solidFill>
                  <a:srgbClr val="0A2241"/>
                </a:solidFill>
                <a:effectLst/>
                <a:uLnTx/>
                <a:uFillTx/>
                <a:latin typeface="Calibri"/>
                <a:cs typeface="Calibri"/>
              </a:rPr>
              <a:t>the</a:t>
            </a:r>
            <a:r>
              <a:rPr kumimoji="0" sz="1600" b="0" i="0" u="none" strike="noStrike" kern="0" cap="none" spc="60" normalizeH="0" baseline="0" noProof="0" dirty="0">
                <a:ln>
                  <a:noFill/>
                </a:ln>
                <a:solidFill>
                  <a:srgbClr val="0A2241"/>
                </a:solidFill>
                <a:effectLst/>
                <a:uLnTx/>
                <a:uFillTx/>
                <a:latin typeface="Calibri"/>
                <a:cs typeface="Calibri"/>
              </a:rPr>
              <a:t> </a:t>
            </a:r>
            <a:r>
              <a:rPr kumimoji="0" sz="1600" b="0" i="0" u="none" strike="noStrike" kern="0" cap="none" spc="70" normalizeH="0" baseline="0" noProof="0" dirty="0">
                <a:ln>
                  <a:noFill/>
                </a:ln>
                <a:solidFill>
                  <a:srgbClr val="0A2241"/>
                </a:solidFill>
                <a:effectLst/>
                <a:uLnTx/>
                <a:uFillTx/>
                <a:latin typeface="Calibri"/>
                <a:cs typeface="Calibri"/>
              </a:rPr>
              <a:t>corner</a:t>
            </a:r>
            <a:r>
              <a:rPr kumimoji="0" sz="1600" b="0" i="0" u="none" strike="noStrike" kern="0" cap="none" spc="50" normalizeH="0" baseline="0" noProof="0" dirty="0">
                <a:ln>
                  <a:noFill/>
                </a:ln>
                <a:solidFill>
                  <a:srgbClr val="0A2241"/>
                </a:solidFill>
                <a:effectLst/>
                <a:uLnTx/>
                <a:uFillTx/>
                <a:latin typeface="Calibri"/>
                <a:cs typeface="Calibri"/>
              </a:rPr>
              <a:t> of</a:t>
            </a:r>
            <a:r>
              <a:rPr kumimoji="0" sz="1600" b="0" i="0" u="none" strike="noStrike" kern="0" cap="none" spc="55" normalizeH="0" baseline="0" noProof="0" dirty="0">
                <a:ln>
                  <a:noFill/>
                </a:ln>
                <a:solidFill>
                  <a:srgbClr val="0A2241"/>
                </a:solidFill>
                <a:effectLst/>
                <a:uLnTx/>
                <a:uFillTx/>
                <a:latin typeface="Calibri"/>
                <a:cs typeface="Calibri"/>
              </a:rPr>
              <a:t> </a:t>
            </a:r>
            <a:r>
              <a:rPr kumimoji="0" sz="1600" b="0" i="0" u="none" strike="noStrike" kern="0" cap="none" spc="100" normalizeH="0" baseline="0" noProof="0" dirty="0">
                <a:ln>
                  <a:noFill/>
                </a:ln>
                <a:solidFill>
                  <a:srgbClr val="0A2241"/>
                </a:solidFill>
                <a:effectLst/>
                <a:uLnTx/>
                <a:uFillTx/>
                <a:latin typeface="Calibri"/>
                <a:cs typeface="Calibri"/>
              </a:rPr>
              <a:t>Thach</a:t>
            </a:r>
            <a:r>
              <a:rPr kumimoji="0" sz="1600" b="0" i="0" u="none" strike="noStrike" kern="0" cap="none" spc="30" normalizeH="0" baseline="0" noProof="0" dirty="0">
                <a:ln>
                  <a:noFill/>
                </a:ln>
                <a:solidFill>
                  <a:srgbClr val="0A2241"/>
                </a:solidFill>
                <a:effectLst/>
                <a:uLnTx/>
                <a:uFillTx/>
                <a:latin typeface="Calibri"/>
                <a:cs typeface="Calibri"/>
              </a:rPr>
              <a:t> </a:t>
            </a:r>
            <a:r>
              <a:rPr kumimoji="0" sz="1600" b="0" i="0" u="none" strike="noStrike" kern="0" cap="none" spc="95" normalizeH="0" baseline="0" noProof="0" dirty="0">
                <a:ln>
                  <a:noFill/>
                </a:ln>
                <a:solidFill>
                  <a:srgbClr val="0A2241"/>
                </a:solidFill>
                <a:effectLst/>
                <a:uLnTx/>
                <a:uFillTx/>
                <a:latin typeface="Calibri"/>
                <a:cs typeface="Calibri"/>
              </a:rPr>
              <a:t>Avenue</a:t>
            </a:r>
            <a:r>
              <a:rPr kumimoji="0" sz="1600" b="0" i="0" u="none" strike="noStrike" kern="0" cap="none" spc="60" normalizeH="0" baseline="0" noProof="0" dirty="0">
                <a:ln>
                  <a:noFill/>
                </a:ln>
                <a:solidFill>
                  <a:srgbClr val="0A2241"/>
                </a:solidFill>
                <a:effectLst/>
                <a:uLnTx/>
                <a:uFillTx/>
                <a:latin typeface="Calibri"/>
                <a:cs typeface="Calibri"/>
              </a:rPr>
              <a:t> </a:t>
            </a:r>
            <a:r>
              <a:rPr kumimoji="0" sz="1600" b="0" i="0" u="none" strike="noStrike" kern="0" cap="none" spc="110" normalizeH="0" baseline="0" noProof="0" dirty="0">
                <a:ln>
                  <a:noFill/>
                </a:ln>
                <a:solidFill>
                  <a:srgbClr val="0A2241"/>
                </a:solidFill>
                <a:effectLst/>
                <a:uLnTx/>
                <a:uFillTx/>
                <a:latin typeface="Calibri"/>
                <a:cs typeface="Calibri"/>
              </a:rPr>
              <a:t>and</a:t>
            </a:r>
            <a:r>
              <a:rPr kumimoji="0" sz="1600" b="0" i="0" u="none" strike="noStrike" kern="0" cap="none" spc="60" normalizeH="0" baseline="0" noProof="0" dirty="0">
                <a:ln>
                  <a:noFill/>
                </a:ln>
                <a:solidFill>
                  <a:srgbClr val="0A2241"/>
                </a:solidFill>
                <a:effectLst/>
                <a:uLnTx/>
                <a:uFillTx/>
                <a:latin typeface="Calibri"/>
                <a:cs typeface="Calibri"/>
              </a:rPr>
              <a:t> </a:t>
            </a:r>
            <a:r>
              <a:rPr kumimoji="0" sz="1600" b="0" i="0" u="none" strike="noStrike" kern="0" cap="none" spc="100" normalizeH="0" baseline="0" noProof="0" dirty="0">
                <a:ln>
                  <a:noFill/>
                </a:ln>
                <a:solidFill>
                  <a:srgbClr val="0A2241"/>
                </a:solidFill>
                <a:effectLst/>
                <a:uLnTx/>
                <a:uFillTx/>
                <a:latin typeface="Calibri"/>
                <a:cs typeface="Calibri"/>
              </a:rPr>
              <a:t>Hemlock</a:t>
            </a:r>
            <a:r>
              <a:rPr kumimoji="0" sz="1600" b="0" i="0" u="none" strike="noStrike" kern="0" cap="none" spc="55" normalizeH="0" baseline="0" noProof="0" dirty="0">
                <a:ln>
                  <a:noFill/>
                </a:ln>
                <a:solidFill>
                  <a:srgbClr val="0A2241"/>
                </a:solidFill>
                <a:effectLst/>
                <a:uLnTx/>
                <a:uFillTx/>
                <a:latin typeface="Calibri"/>
                <a:cs typeface="Calibri"/>
              </a:rPr>
              <a:t> </a:t>
            </a:r>
            <a:r>
              <a:rPr kumimoji="0" sz="1600" b="0" i="0" u="none" strike="noStrike" kern="0" cap="none" spc="60" normalizeH="0" baseline="0" noProof="0" dirty="0">
                <a:ln>
                  <a:noFill/>
                </a:ln>
                <a:solidFill>
                  <a:srgbClr val="0A2241"/>
                </a:solidFill>
                <a:effectLst/>
                <a:uLnTx/>
                <a:uFillTx/>
                <a:latin typeface="Calibri"/>
                <a:cs typeface="Calibri"/>
              </a:rPr>
              <a:t>Drive, </a:t>
            </a:r>
            <a:r>
              <a:rPr kumimoji="0" sz="1600" b="0" i="0" u="none" strike="noStrike" kern="0" cap="none" spc="55" normalizeH="0" baseline="0" noProof="0" dirty="0">
                <a:ln>
                  <a:noFill/>
                </a:ln>
                <a:solidFill>
                  <a:srgbClr val="0A2241"/>
                </a:solidFill>
                <a:effectLst/>
                <a:uLnTx/>
                <a:uFillTx/>
                <a:latin typeface="Calibri"/>
                <a:cs typeface="Calibri"/>
              </a:rPr>
              <a:t>the</a:t>
            </a:r>
            <a:r>
              <a:rPr kumimoji="0" sz="1600" b="0" i="0" u="none" strike="noStrike" kern="0" cap="none" spc="45" normalizeH="0" baseline="0" noProof="0" dirty="0">
                <a:ln>
                  <a:noFill/>
                </a:ln>
                <a:solidFill>
                  <a:srgbClr val="0A2241"/>
                </a:solidFill>
                <a:effectLst/>
                <a:uLnTx/>
                <a:uFillTx/>
                <a:latin typeface="Calibri"/>
                <a:cs typeface="Calibri"/>
              </a:rPr>
              <a:t> </a:t>
            </a:r>
            <a:r>
              <a:rPr kumimoji="0" sz="1600" b="0" i="0" u="none" strike="noStrike" kern="0" cap="none" spc="50" normalizeH="0" baseline="0" noProof="0" dirty="0">
                <a:ln>
                  <a:noFill/>
                </a:ln>
                <a:solidFill>
                  <a:srgbClr val="0A2241"/>
                </a:solidFill>
                <a:effectLst/>
                <a:uLnTx/>
                <a:uFillTx/>
                <a:latin typeface="Calibri"/>
                <a:cs typeface="Calibri"/>
              </a:rPr>
              <a:t>West</a:t>
            </a:r>
            <a:r>
              <a:rPr kumimoji="0" sz="1600" b="0" i="0" u="none" strike="noStrike" kern="0" cap="none" spc="65" normalizeH="0" baseline="0" noProof="0" dirty="0">
                <a:ln>
                  <a:noFill/>
                </a:ln>
                <a:solidFill>
                  <a:srgbClr val="0A2241"/>
                </a:solidFill>
                <a:effectLst/>
                <a:uLnTx/>
                <a:uFillTx/>
                <a:latin typeface="Calibri"/>
                <a:cs typeface="Calibri"/>
              </a:rPr>
              <a:t> </a:t>
            </a:r>
            <a:r>
              <a:rPr kumimoji="0" sz="1600" b="0" i="0" u="none" strike="noStrike" kern="0" cap="none" spc="130" normalizeH="0" baseline="0" noProof="0" dirty="0">
                <a:ln>
                  <a:noFill/>
                </a:ln>
                <a:solidFill>
                  <a:srgbClr val="0A2241"/>
                </a:solidFill>
                <a:effectLst/>
                <a:uLnTx/>
                <a:uFillTx/>
                <a:latin typeface="Calibri"/>
                <a:cs typeface="Calibri"/>
              </a:rPr>
              <a:t>Campus</a:t>
            </a:r>
            <a:r>
              <a:rPr kumimoji="0" sz="1600" b="0" i="0" u="none" strike="noStrike" kern="0" cap="none" spc="75" normalizeH="0" baseline="0" noProof="0" dirty="0">
                <a:ln>
                  <a:noFill/>
                </a:ln>
                <a:solidFill>
                  <a:srgbClr val="0A2241"/>
                </a:solidFill>
                <a:effectLst/>
                <a:uLnTx/>
                <a:uFillTx/>
                <a:latin typeface="Calibri"/>
                <a:cs typeface="Calibri"/>
              </a:rPr>
              <a:t> </a:t>
            </a:r>
            <a:r>
              <a:rPr kumimoji="0" sz="1600" b="0" i="0" u="none" strike="noStrike" kern="0" cap="none" spc="95" normalizeH="0" baseline="0" noProof="0" dirty="0">
                <a:ln>
                  <a:noFill/>
                </a:ln>
                <a:solidFill>
                  <a:srgbClr val="0A2241"/>
                </a:solidFill>
                <a:effectLst/>
                <a:uLnTx/>
                <a:uFillTx/>
                <a:latin typeface="Calibri"/>
                <a:cs typeface="Calibri"/>
              </a:rPr>
              <a:t>Field</a:t>
            </a:r>
            <a:r>
              <a:rPr kumimoji="0" sz="1600" b="0" i="0" u="none" strike="noStrike" kern="0" cap="none" spc="55" normalizeH="0" baseline="0" noProof="0" dirty="0">
                <a:ln>
                  <a:noFill/>
                </a:ln>
                <a:solidFill>
                  <a:srgbClr val="0A2241"/>
                </a:solidFill>
                <a:effectLst/>
                <a:uLnTx/>
                <a:uFillTx/>
                <a:latin typeface="Calibri"/>
                <a:cs typeface="Calibri"/>
              </a:rPr>
              <a:t> </a:t>
            </a:r>
            <a:r>
              <a:rPr kumimoji="0" sz="1600" b="0" i="0" u="none" strike="noStrike" kern="0" cap="none" spc="100" normalizeH="0" baseline="0" noProof="0" dirty="0">
                <a:ln>
                  <a:noFill/>
                </a:ln>
                <a:solidFill>
                  <a:srgbClr val="0A2241"/>
                </a:solidFill>
                <a:effectLst/>
                <a:uLnTx/>
                <a:uFillTx/>
                <a:latin typeface="Calibri"/>
                <a:cs typeface="Calibri"/>
              </a:rPr>
              <a:t>House</a:t>
            </a:r>
            <a:r>
              <a:rPr kumimoji="0" sz="1600" b="0" i="0" u="none" strike="noStrike" kern="0" cap="none" spc="65" normalizeH="0" baseline="0" noProof="0" dirty="0">
                <a:ln>
                  <a:noFill/>
                </a:ln>
                <a:solidFill>
                  <a:srgbClr val="0A2241"/>
                </a:solidFill>
                <a:effectLst/>
                <a:uLnTx/>
                <a:uFillTx/>
                <a:latin typeface="Calibri"/>
                <a:cs typeface="Calibri"/>
              </a:rPr>
              <a:t> </a:t>
            </a:r>
            <a:r>
              <a:rPr kumimoji="0" sz="1600" b="0" i="0" u="none" strike="noStrike" kern="0" cap="none" spc="110" normalizeH="0" baseline="0" noProof="0" dirty="0">
                <a:ln>
                  <a:noFill/>
                </a:ln>
                <a:solidFill>
                  <a:srgbClr val="0A2241"/>
                </a:solidFill>
                <a:effectLst/>
                <a:uLnTx/>
                <a:uFillTx/>
                <a:latin typeface="Calibri"/>
                <a:cs typeface="Calibri"/>
              </a:rPr>
              <a:t>and</a:t>
            </a:r>
            <a:r>
              <a:rPr kumimoji="0" sz="1600" b="0" i="0" u="none" strike="noStrike" kern="0" cap="none" spc="60"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its</a:t>
            </a:r>
            <a:r>
              <a:rPr kumimoji="0" sz="1600" b="0" i="0" u="none" strike="noStrike" kern="0" cap="none" spc="75" normalizeH="0" baseline="0" noProof="0" dirty="0">
                <a:ln>
                  <a:noFill/>
                </a:ln>
                <a:solidFill>
                  <a:srgbClr val="0A2241"/>
                </a:solidFill>
                <a:effectLst/>
                <a:uLnTx/>
                <a:uFillTx/>
                <a:latin typeface="Calibri"/>
                <a:cs typeface="Calibri"/>
              </a:rPr>
              <a:t> </a:t>
            </a:r>
            <a:r>
              <a:rPr kumimoji="0" sz="1600" b="0" i="0" u="none" strike="noStrike" kern="0" cap="none" spc="100" normalizeH="0" baseline="0" noProof="0" dirty="0">
                <a:ln>
                  <a:noFill/>
                </a:ln>
                <a:solidFill>
                  <a:srgbClr val="0A2241"/>
                </a:solidFill>
                <a:effectLst/>
                <a:uLnTx/>
                <a:uFillTx/>
                <a:latin typeface="Calibri"/>
                <a:cs typeface="Calibri"/>
              </a:rPr>
              <a:t>dedicated</a:t>
            </a:r>
            <a:r>
              <a:rPr kumimoji="0" sz="1600" b="0" i="0" u="none" strike="noStrike" kern="0" cap="none" spc="80" normalizeH="0" baseline="0" noProof="0" dirty="0">
                <a:ln>
                  <a:noFill/>
                </a:ln>
                <a:solidFill>
                  <a:srgbClr val="0A2241"/>
                </a:solidFill>
                <a:effectLst/>
                <a:uLnTx/>
                <a:uFillTx/>
                <a:latin typeface="Calibri"/>
                <a:cs typeface="Calibri"/>
              </a:rPr>
              <a:t> </a:t>
            </a:r>
            <a:r>
              <a:rPr kumimoji="0" sz="1600" b="0" i="0" u="none" strike="noStrike" kern="0" cap="none" spc="65" normalizeH="0" baseline="0" noProof="0" dirty="0">
                <a:ln>
                  <a:noFill/>
                </a:ln>
                <a:solidFill>
                  <a:srgbClr val="0A2241"/>
                </a:solidFill>
                <a:effectLst/>
                <a:uLnTx/>
                <a:uFillTx/>
                <a:latin typeface="Calibri"/>
                <a:cs typeface="Calibri"/>
              </a:rPr>
              <a:t>Pickleball </a:t>
            </a:r>
            <a:r>
              <a:rPr kumimoji="0" sz="1600" b="0" i="0" u="none" strike="noStrike" kern="0" cap="none" spc="110" normalizeH="0" baseline="0" noProof="0" dirty="0">
                <a:ln>
                  <a:noFill/>
                </a:ln>
                <a:solidFill>
                  <a:srgbClr val="0A2241"/>
                </a:solidFill>
                <a:effectLst/>
                <a:uLnTx/>
                <a:uFillTx/>
                <a:latin typeface="Calibri"/>
                <a:cs typeface="Calibri"/>
              </a:rPr>
              <a:t>and</a:t>
            </a:r>
            <a:r>
              <a:rPr kumimoji="0" sz="1600" b="0" i="0" u="none" strike="noStrike" kern="0" cap="none" spc="70" normalizeH="0" baseline="0" noProof="0" dirty="0">
                <a:ln>
                  <a:noFill/>
                </a:ln>
                <a:solidFill>
                  <a:srgbClr val="0A2241"/>
                </a:solidFill>
                <a:effectLst/>
                <a:uLnTx/>
                <a:uFillTx/>
                <a:latin typeface="Calibri"/>
                <a:cs typeface="Calibri"/>
              </a:rPr>
              <a:t> </a:t>
            </a:r>
            <a:r>
              <a:rPr kumimoji="0" sz="1600" b="0" i="0" u="none" strike="noStrike" kern="0" cap="none" spc="60" normalizeH="0" baseline="0" noProof="0" dirty="0">
                <a:ln>
                  <a:noFill/>
                </a:ln>
                <a:solidFill>
                  <a:srgbClr val="0A2241"/>
                </a:solidFill>
                <a:effectLst/>
                <a:uLnTx/>
                <a:uFillTx/>
                <a:latin typeface="Calibri"/>
                <a:cs typeface="Calibri"/>
              </a:rPr>
              <a:t>Tennis</a:t>
            </a:r>
            <a:r>
              <a:rPr kumimoji="0" sz="1600" b="0" i="0" u="none" strike="noStrike" kern="0" cap="none" spc="140" normalizeH="0" baseline="0" noProof="0" dirty="0">
                <a:ln>
                  <a:noFill/>
                </a:ln>
                <a:solidFill>
                  <a:srgbClr val="0A2241"/>
                </a:solidFill>
                <a:effectLst/>
                <a:uLnTx/>
                <a:uFillTx/>
                <a:latin typeface="Calibri"/>
                <a:cs typeface="Calibri"/>
              </a:rPr>
              <a:t> </a:t>
            </a:r>
            <a:r>
              <a:rPr kumimoji="0" sz="1600" b="0" i="0" u="none" strike="noStrike" kern="0" cap="none" spc="80" normalizeH="0" baseline="0" noProof="0" dirty="0">
                <a:ln>
                  <a:noFill/>
                </a:ln>
                <a:solidFill>
                  <a:srgbClr val="0A2241"/>
                </a:solidFill>
                <a:effectLst/>
                <a:uLnTx/>
                <a:uFillTx/>
                <a:latin typeface="Calibri"/>
                <a:cs typeface="Calibri"/>
              </a:rPr>
              <a:t>Courts</a:t>
            </a:r>
            <a:r>
              <a:rPr kumimoji="0" sz="1600" b="0" i="0" u="none" strike="noStrike" kern="0" cap="none" spc="140" normalizeH="0" baseline="0" noProof="0" dirty="0">
                <a:ln>
                  <a:noFill/>
                </a:ln>
                <a:solidFill>
                  <a:srgbClr val="0A2241"/>
                </a:solidFill>
                <a:effectLst/>
                <a:uLnTx/>
                <a:uFillTx/>
                <a:latin typeface="Calibri"/>
                <a:cs typeface="Calibri"/>
              </a:rPr>
              <a:t> </a:t>
            </a:r>
            <a:r>
              <a:rPr kumimoji="0" sz="1600" b="0" i="0" u="none" strike="noStrike" kern="0" cap="none" spc="110" normalizeH="0" baseline="0" noProof="0" dirty="0">
                <a:ln>
                  <a:noFill/>
                </a:ln>
                <a:solidFill>
                  <a:srgbClr val="0A2241"/>
                </a:solidFill>
                <a:effectLst/>
                <a:uLnTx/>
                <a:uFillTx/>
                <a:latin typeface="Calibri"/>
                <a:cs typeface="Calibri"/>
              </a:rPr>
              <a:t>expand</a:t>
            </a:r>
            <a:r>
              <a:rPr kumimoji="0" sz="1600" b="0" i="0" u="none" strike="noStrike" kern="0" cap="none" spc="145" normalizeH="0" baseline="0" noProof="0" dirty="0">
                <a:ln>
                  <a:noFill/>
                </a:ln>
                <a:solidFill>
                  <a:srgbClr val="0A2241"/>
                </a:solidFill>
                <a:effectLst/>
                <a:uLnTx/>
                <a:uFillTx/>
                <a:latin typeface="Calibri"/>
                <a:cs typeface="Calibri"/>
              </a:rPr>
              <a:t> </a:t>
            </a:r>
            <a:r>
              <a:rPr kumimoji="0" sz="1600" b="0" i="0" u="none" strike="noStrike" kern="0" cap="none" spc="55" normalizeH="0" baseline="0" noProof="0" dirty="0">
                <a:ln>
                  <a:noFill/>
                </a:ln>
                <a:solidFill>
                  <a:srgbClr val="0A2241"/>
                </a:solidFill>
                <a:effectLst/>
                <a:uLnTx/>
                <a:uFillTx/>
                <a:latin typeface="Calibri"/>
                <a:cs typeface="Calibri"/>
              </a:rPr>
              <a:t>the</a:t>
            </a:r>
            <a:r>
              <a:rPr kumimoji="0" sz="1600" b="0" i="0" u="none" strike="noStrike" kern="0" cap="none" spc="125"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footprint</a:t>
            </a:r>
            <a:r>
              <a:rPr kumimoji="0" sz="1600" b="0" i="0" u="none" strike="noStrike" kern="0" cap="none" spc="170"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for</a:t>
            </a:r>
            <a:r>
              <a:rPr kumimoji="0" sz="1600" b="0" i="0" u="none" strike="noStrike" kern="0" cap="none" spc="130" normalizeH="0" baseline="0" noProof="0" dirty="0">
                <a:ln>
                  <a:noFill/>
                </a:ln>
                <a:solidFill>
                  <a:srgbClr val="0A2241"/>
                </a:solidFill>
                <a:effectLst/>
                <a:uLnTx/>
                <a:uFillTx/>
                <a:latin typeface="Calibri"/>
                <a:cs typeface="Calibri"/>
              </a:rPr>
              <a:t> </a:t>
            </a:r>
            <a:r>
              <a:rPr kumimoji="0" sz="1600" b="0" i="0" u="none" strike="noStrike" kern="0" cap="none" spc="65" normalizeH="0" baseline="0" noProof="0" dirty="0">
                <a:ln>
                  <a:noFill/>
                </a:ln>
                <a:solidFill>
                  <a:srgbClr val="0A2241"/>
                </a:solidFill>
                <a:effectLst/>
                <a:uLnTx/>
                <a:uFillTx/>
                <a:latin typeface="Calibri"/>
                <a:cs typeface="Calibri"/>
              </a:rPr>
              <a:t>additional </a:t>
            </a:r>
            <a:r>
              <a:rPr kumimoji="0" sz="1600" b="0" i="0" u="none" strike="noStrike" kern="0" cap="none" spc="50" normalizeH="0" baseline="0" noProof="0" dirty="0">
                <a:ln>
                  <a:noFill/>
                </a:ln>
                <a:solidFill>
                  <a:srgbClr val="0A2241"/>
                </a:solidFill>
                <a:effectLst/>
                <a:uLnTx/>
                <a:uFillTx/>
                <a:latin typeface="Calibri"/>
                <a:cs typeface="Calibri"/>
              </a:rPr>
              <a:t>recreation,</a:t>
            </a:r>
            <a:r>
              <a:rPr kumimoji="0" sz="1600" b="0" i="0" u="none" strike="noStrike" kern="0" cap="none" spc="-5" normalizeH="0" baseline="0" noProof="0" dirty="0">
                <a:ln>
                  <a:noFill/>
                </a:ln>
                <a:solidFill>
                  <a:srgbClr val="0A2241"/>
                </a:solidFill>
                <a:effectLst/>
                <a:uLnTx/>
                <a:uFillTx/>
                <a:latin typeface="Calibri"/>
                <a:cs typeface="Calibri"/>
              </a:rPr>
              <a:t> </a:t>
            </a:r>
            <a:r>
              <a:rPr kumimoji="0" sz="1600" b="0" i="0" u="none" strike="noStrike" kern="0" cap="none" spc="75" normalizeH="0" baseline="0" noProof="0" dirty="0">
                <a:ln>
                  <a:noFill/>
                </a:ln>
                <a:solidFill>
                  <a:srgbClr val="0A2241"/>
                </a:solidFill>
                <a:effectLst/>
                <a:uLnTx/>
                <a:uFillTx/>
                <a:latin typeface="Calibri"/>
                <a:cs typeface="Calibri"/>
              </a:rPr>
              <a:t>connection,</a:t>
            </a:r>
            <a:r>
              <a:rPr kumimoji="0" sz="1600" b="0" i="0" u="none" strike="noStrike" kern="0" cap="none" spc="5" normalizeH="0" baseline="0" noProof="0" dirty="0">
                <a:ln>
                  <a:noFill/>
                </a:ln>
                <a:solidFill>
                  <a:srgbClr val="0A2241"/>
                </a:solidFill>
                <a:effectLst/>
                <a:uLnTx/>
                <a:uFillTx/>
                <a:latin typeface="Calibri"/>
                <a:cs typeface="Calibri"/>
              </a:rPr>
              <a:t> </a:t>
            </a:r>
            <a:r>
              <a:rPr kumimoji="0" sz="1600" b="0" i="0" u="none" strike="noStrike" kern="0" cap="none" spc="110" normalizeH="0" baseline="0" noProof="0" dirty="0">
                <a:ln>
                  <a:noFill/>
                </a:ln>
                <a:solidFill>
                  <a:srgbClr val="0A2241"/>
                </a:solidFill>
                <a:effectLst/>
                <a:uLnTx/>
                <a:uFillTx/>
                <a:latin typeface="Calibri"/>
                <a:cs typeface="Calibri"/>
              </a:rPr>
              <a:t>and</a:t>
            </a:r>
            <a:r>
              <a:rPr kumimoji="0" sz="1600" b="0" i="0" u="none" strike="noStrike" kern="0" cap="none" spc="40" normalizeH="0" baseline="0" noProof="0" dirty="0">
                <a:ln>
                  <a:noFill/>
                </a:ln>
                <a:solidFill>
                  <a:srgbClr val="0A2241"/>
                </a:solidFill>
                <a:effectLst/>
                <a:uLnTx/>
                <a:uFillTx/>
                <a:latin typeface="Calibri"/>
                <a:cs typeface="Calibri"/>
              </a:rPr>
              <a:t> </a:t>
            </a:r>
            <a:r>
              <a:rPr kumimoji="0" sz="1600" b="0" i="0" u="none" strike="noStrike" kern="0" cap="none" spc="75" normalizeH="0" baseline="0" noProof="0" dirty="0">
                <a:ln>
                  <a:noFill/>
                </a:ln>
                <a:solidFill>
                  <a:srgbClr val="0A2241"/>
                </a:solidFill>
                <a:effectLst/>
                <a:uLnTx/>
                <a:uFillTx/>
                <a:latin typeface="Calibri"/>
                <a:cs typeface="Calibri"/>
              </a:rPr>
              <a:t>competition</a:t>
            </a:r>
            <a:r>
              <a:rPr kumimoji="0" sz="1600" b="0" i="0" u="none" strike="noStrike" kern="0" cap="none" spc="85" normalizeH="0" baseline="0" noProof="0" dirty="0">
                <a:ln>
                  <a:noFill/>
                </a:ln>
                <a:solidFill>
                  <a:srgbClr val="0A2241"/>
                </a:solidFill>
                <a:effectLst/>
                <a:uLnTx/>
                <a:uFillTx/>
                <a:latin typeface="Calibri"/>
                <a:cs typeface="Calibri"/>
              </a:rPr>
              <a:t> </a:t>
            </a:r>
            <a:r>
              <a:rPr kumimoji="0" sz="1600" b="0" i="0" u="none" strike="noStrike" kern="0" cap="none" spc="50" normalizeH="0" baseline="0" noProof="0" dirty="0">
                <a:ln>
                  <a:noFill/>
                </a:ln>
                <a:solidFill>
                  <a:srgbClr val="0A2241"/>
                </a:solidFill>
                <a:effectLst/>
                <a:uLnTx/>
                <a:uFillTx/>
                <a:latin typeface="Calibri"/>
                <a:cs typeface="Calibri"/>
              </a:rPr>
              <a:t>opportunities.</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pic>
        <p:nvPicPr>
          <p:cNvPr id="6" name="object 6"/>
          <p:cNvPicPr/>
          <p:nvPr/>
        </p:nvPicPr>
        <p:blipFill>
          <a:blip r:embed="rId3" cstate="print"/>
          <a:stretch>
            <a:fillRect/>
          </a:stretch>
        </p:blipFill>
        <p:spPr>
          <a:xfrm>
            <a:off x="6103563" y="1414856"/>
            <a:ext cx="5763367" cy="3842241"/>
          </a:xfrm>
          <a:prstGeom prst="rect">
            <a:avLst/>
          </a:prstGeom>
        </p:spPr>
      </p:pic>
      <p:pic>
        <p:nvPicPr>
          <p:cNvPr id="7" name="object 7"/>
          <p:cNvPicPr/>
          <p:nvPr/>
        </p:nvPicPr>
        <p:blipFill>
          <a:blip r:embed="rId4" cstate="print"/>
          <a:stretch>
            <a:fillRect/>
          </a:stretch>
        </p:blipFill>
        <p:spPr>
          <a:xfrm>
            <a:off x="10451592" y="5923547"/>
            <a:ext cx="1093350" cy="655090"/>
          </a:xfrm>
          <a:prstGeom prst="rect">
            <a:avLst/>
          </a:prstGeom>
        </p:spPr>
      </p:pic>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2700" rIns="0" bIns="0" rtlCol="0">
            <a:spAutoFit/>
          </a:bodyPr>
          <a:lstStyle/>
          <a:p>
            <a:pPr marL="878205">
              <a:lnSpc>
                <a:spcPct val="100000"/>
              </a:lnSpc>
              <a:spcBef>
                <a:spcPts val="100"/>
              </a:spcBef>
            </a:pPr>
            <a:r>
              <a:rPr spc="175" dirty="0"/>
              <a:t>Common</a:t>
            </a:r>
            <a:r>
              <a:rPr spc="80" dirty="0"/>
              <a:t> </a:t>
            </a:r>
            <a:r>
              <a:rPr spc="110" dirty="0"/>
              <a:t>Questions</a:t>
            </a:r>
          </a:p>
        </p:txBody>
      </p:sp>
      <p:sp>
        <p:nvSpPr>
          <p:cNvPr id="3" name="object 3"/>
          <p:cNvSpPr/>
          <p:nvPr/>
        </p:nvSpPr>
        <p:spPr>
          <a:xfrm>
            <a:off x="231647" y="865632"/>
            <a:ext cx="11729085" cy="0"/>
          </a:xfrm>
          <a:custGeom>
            <a:avLst/>
            <a:gdLst/>
            <a:ahLst/>
            <a:cxnLst/>
            <a:rect l="l" t="t" r="r" b="b"/>
            <a:pathLst>
              <a:path w="11729085">
                <a:moveTo>
                  <a:pt x="0" y="0"/>
                </a:moveTo>
                <a:lnTo>
                  <a:pt x="11728704" y="0"/>
                </a:lnTo>
              </a:path>
            </a:pathLst>
          </a:custGeom>
          <a:ln w="19050">
            <a:solidFill>
              <a:srgbClr val="E86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p:nvPr/>
        </p:nvSpPr>
        <p:spPr>
          <a:xfrm>
            <a:off x="310388" y="896005"/>
            <a:ext cx="5588635" cy="4888865"/>
          </a:xfrm>
          <a:prstGeom prst="rect">
            <a:avLst/>
          </a:prstGeom>
        </p:spPr>
        <p:txBody>
          <a:bodyPr vert="horz" wrap="square" lIns="0" tIns="156845" rIns="0" bIns="0" rtlCol="0">
            <a:spAutoFit/>
          </a:bodyPr>
          <a:lstStyle/>
          <a:p>
            <a:pPr marL="12700" marR="0" lvl="0" indent="0" defTabSz="914400" eaLnBrk="1" fontAlgn="auto" latinLnBrk="0" hangingPunct="1">
              <a:lnSpc>
                <a:spcPct val="100000"/>
              </a:lnSpc>
              <a:spcBef>
                <a:spcPts val="1235"/>
              </a:spcBef>
              <a:spcAft>
                <a:spcPts val="0"/>
              </a:spcAft>
              <a:buClrTx/>
              <a:buSzTx/>
              <a:buFontTx/>
              <a:buNone/>
              <a:tabLst/>
              <a:defRPr/>
            </a:pPr>
            <a:r>
              <a:rPr kumimoji="0" sz="1800" b="1" i="0" u="none" strike="noStrike" kern="0" cap="none" spc="100" normalizeH="0" baseline="0" noProof="0" dirty="0">
                <a:ln>
                  <a:noFill/>
                </a:ln>
                <a:solidFill>
                  <a:srgbClr val="E86000"/>
                </a:solidFill>
                <a:effectLst/>
                <a:uLnTx/>
                <a:uFillTx/>
                <a:latin typeface="Calibri"/>
                <a:cs typeface="Calibri"/>
              </a:rPr>
              <a:t>When</a:t>
            </a:r>
            <a:r>
              <a:rPr kumimoji="0" sz="1800" b="1" i="0" u="none" strike="noStrike" kern="0" cap="none" spc="35" normalizeH="0" baseline="0" noProof="0" dirty="0">
                <a:ln>
                  <a:noFill/>
                </a:ln>
                <a:solidFill>
                  <a:srgbClr val="E86000"/>
                </a:solidFill>
                <a:effectLst/>
                <a:uLnTx/>
                <a:uFillTx/>
                <a:latin typeface="Calibri"/>
                <a:cs typeface="Calibri"/>
              </a:rPr>
              <a:t> </a:t>
            </a:r>
            <a:r>
              <a:rPr kumimoji="0" sz="1800" b="1" i="0" u="none" strike="noStrike" kern="0" cap="none" spc="60" normalizeH="0" baseline="0" noProof="0" dirty="0">
                <a:ln>
                  <a:noFill/>
                </a:ln>
                <a:solidFill>
                  <a:srgbClr val="E86000"/>
                </a:solidFill>
                <a:effectLst/>
                <a:uLnTx/>
                <a:uFillTx/>
                <a:latin typeface="Calibri"/>
                <a:cs typeface="Calibri"/>
              </a:rPr>
              <a:t>is</a:t>
            </a:r>
            <a:r>
              <a:rPr kumimoji="0" sz="1800" b="1" i="0" u="none" strike="noStrike" kern="0" cap="none" spc="50" normalizeH="0" baseline="0" noProof="0" dirty="0">
                <a:ln>
                  <a:noFill/>
                </a:ln>
                <a:solidFill>
                  <a:srgbClr val="E86000"/>
                </a:solidFill>
                <a:effectLst/>
                <a:uLnTx/>
                <a:uFillTx/>
                <a:latin typeface="Calibri"/>
                <a:cs typeface="Calibri"/>
              </a:rPr>
              <a:t> </a:t>
            </a:r>
            <a:r>
              <a:rPr kumimoji="0" sz="1800" b="1" i="0" u="none" strike="noStrike" kern="0" cap="none" spc="90" normalizeH="0" baseline="0" noProof="0" dirty="0">
                <a:ln>
                  <a:noFill/>
                </a:ln>
                <a:solidFill>
                  <a:srgbClr val="E86000"/>
                </a:solidFill>
                <a:effectLst/>
                <a:uLnTx/>
                <a:uFillTx/>
                <a:latin typeface="Calibri"/>
                <a:cs typeface="Calibri"/>
              </a:rPr>
              <a:t>“The</a:t>
            </a:r>
            <a:r>
              <a:rPr kumimoji="0" sz="1800" b="1" i="0" u="none" strike="noStrike" kern="0" cap="none" spc="15" normalizeH="0" baseline="0" noProof="0" dirty="0">
                <a:ln>
                  <a:noFill/>
                </a:ln>
                <a:solidFill>
                  <a:srgbClr val="E86000"/>
                </a:solidFill>
                <a:effectLst/>
                <a:uLnTx/>
                <a:uFillTx/>
                <a:latin typeface="Calibri"/>
                <a:cs typeface="Calibri"/>
              </a:rPr>
              <a:t> </a:t>
            </a:r>
            <a:r>
              <a:rPr kumimoji="0" sz="1800" b="1" i="0" u="none" strike="noStrike" kern="0" cap="none" spc="85" normalizeH="0" baseline="0" noProof="0" dirty="0">
                <a:ln>
                  <a:noFill/>
                </a:ln>
                <a:solidFill>
                  <a:srgbClr val="E86000"/>
                </a:solidFill>
                <a:effectLst/>
                <a:uLnTx/>
                <a:uFillTx/>
                <a:latin typeface="Calibri"/>
                <a:cs typeface="Calibri"/>
              </a:rPr>
              <a:t>Rec”</a:t>
            </a:r>
            <a:r>
              <a:rPr kumimoji="0" sz="1800" b="1" i="0" u="none" strike="noStrike" kern="0" cap="none" spc="35" normalizeH="0" baseline="0" noProof="0" dirty="0">
                <a:ln>
                  <a:noFill/>
                </a:ln>
                <a:solidFill>
                  <a:srgbClr val="E86000"/>
                </a:solidFill>
                <a:effectLst/>
                <a:uLnTx/>
                <a:uFillTx/>
                <a:latin typeface="Calibri"/>
                <a:cs typeface="Calibri"/>
              </a:rPr>
              <a:t> </a:t>
            </a:r>
            <a:r>
              <a:rPr kumimoji="0" sz="1800" b="1" i="0" u="none" strike="noStrike" kern="0" cap="none" spc="95" normalizeH="0" baseline="0" noProof="0" dirty="0">
                <a:ln>
                  <a:noFill/>
                </a:ln>
                <a:solidFill>
                  <a:srgbClr val="E86000"/>
                </a:solidFill>
                <a:effectLst/>
                <a:uLnTx/>
                <a:uFillTx/>
                <a:latin typeface="Calibri"/>
                <a:cs typeface="Calibri"/>
              </a:rPr>
              <a:t>open?</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1005"/>
              </a:spcBef>
              <a:spcAft>
                <a:spcPts val="0"/>
              </a:spcAft>
              <a:buClr>
                <a:srgbClr val="E86000"/>
              </a:buClr>
              <a:buSzTx/>
              <a:buFont typeface="Arial"/>
              <a:buChar char="•"/>
              <a:tabLst>
                <a:tab pos="299085" algn="l"/>
              </a:tabLst>
              <a:defRPr/>
            </a:pPr>
            <a:r>
              <a:rPr kumimoji="0" sz="1600" b="0" i="0" u="none" strike="noStrike" kern="0" cap="none" spc="85" normalizeH="0" baseline="0" noProof="0" dirty="0">
                <a:ln>
                  <a:noFill/>
                </a:ln>
                <a:solidFill>
                  <a:srgbClr val="0A2241"/>
                </a:solidFill>
                <a:effectLst/>
                <a:uLnTx/>
                <a:uFillTx/>
                <a:latin typeface="Calibri"/>
                <a:cs typeface="Calibri"/>
              </a:rPr>
              <a:t>Monday</a:t>
            </a:r>
            <a:r>
              <a:rPr kumimoji="0" sz="1600" b="0" i="0" u="none" strike="noStrike" kern="0" cap="none" spc="45" normalizeH="0" baseline="0" noProof="0" dirty="0">
                <a:ln>
                  <a:noFill/>
                </a:ln>
                <a:solidFill>
                  <a:srgbClr val="0A2241"/>
                </a:solidFill>
                <a:effectLst/>
                <a:uLnTx/>
                <a:uFillTx/>
                <a:latin typeface="Calibri"/>
                <a:cs typeface="Calibri"/>
              </a:rPr>
              <a:t> </a:t>
            </a:r>
            <a:r>
              <a:rPr kumimoji="0" sz="1600" b="0" i="0" u="none" strike="noStrike" kern="0" cap="none" spc="-170" normalizeH="0" baseline="0" noProof="0" dirty="0">
                <a:ln>
                  <a:noFill/>
                </a:ln>
                <a:solidFill>
                  <a:srgbClr val="0A2241"/>
                </a:solidFill>
                <a:effectLst/>
                <a:uLnTx/>
                <a:uFillTx/>
                <a:latin typeface="Calibri"/>
                <a:cs typeface="Calibri"/>
              </a:rPr>
              <a:t>–</a:t>
            </a:r>
            <a:r>
              <a:rPr kumimoji="0" sz="1600" b="0" i="0" u="none" strike="noStrike" kern="0" cap="none" spc="10" normalizeH="0" baseline="0" noProof="0" dirty="0">
                <a:ln>
                  <a:noFill/>
                </a:ln>
                <a:solidFill>
                  <a:srgbClr val="0A2241"/>
                </a:solidFill>
                <a:effectLst/>
                <a:uLnTx/>
                <a:uFillTx/>
                <a:latin typeface="Calibri"/>
                <a:cs typeface="Calibri"/>
              </a:rPr>
              <a:t> </a:t>
            </a:r>
            <a:r>
              <a:rPr kumimoji="0" sz="1600" b="0" i="0" u="none" strike="noStrike" kern="0" cap="none" spc="80" normalizeH="0" baseline="0" noProof="0" dirty="0">
                <a:ln>
                  <a:noFill/>
                </a:ln>
                <a:solidFill>
                  <a:srgbClr val="0A2241"/>
                </a:solidFill>
                <a:effectLst/>
                <a:uLnTx/>
                <a:uFillTx/>
                <a:latin typeface="Calibri"/>
                <a:cs typeface="Calibri"/>
              </a:rPr>
              <a:t>Thursday:</a:t>
            </a:r>
            <a:r>
              <a:rPr kumimoji="0" sz="1600" b="0" i="0" u="none" strike="noStrike" kern="0" cap="none" spc="50" normalizeH="0" baseline="0" noProof="0" dirty="0">
                <a:ln>
                  <a:noFill/>
                </a:ln>
                <a:solidFill>
                  <a:srgbClr val="0A2241"/>
                </a:solidFill>
                <a:effectLst/>
                <a:uLnTx/>
                <a:uFillTx/>
                <a:latin typeface="Calibri"/>
                <a:cs typeface="Calibri"/>
              </a:rPr>
              <a:t> </a:t>
            </a:r>
            <a:r>
              <a:rPr kumimoji="0" sz="1600" b="0" i="0" u="none" strike="noStrike" kern="0" cap="none" spc="90" normalizeH="0" baseline="0" noProof="0" dirty="0">
                <a:ln>
                  <a:noFill/>
                </a:ln>
                <a:solidFill>
                  <a:srgbClr val="0A2241"/>
                </a:solidFill>
                <a:effectLst/>
                <a:uLnTx/>
                <a:uFillTx/>
                <a:latin typeface="Calibri"/>
                <a:cs typeface="Calibri"/>
              </a:rPr>
              <a:t>5:30am</a:t>
            </a:r>
            <a:r>
              <a:rPr kumimoji="0" sz="1600" b="0" i="0" u="none" strike="noStrike" kern="0" cap="none" spc="55" normalizeH="0" baseline="0" noProof="0" dirty="0">
                <a:ln>
                  <a:noFill/>
                </a:ln>
                <a:solidFill>
                  <a:srgbClr val="0A2241"/>
                </a:solidFill>
                <a:effectLst/>
                <a:uLnTx/>
                <a:uFillTx/>
                <a:latin typeface="Calibri"/>
                <a:cs typeface="Calibri"/>
              </a:rPr>
              <a:t> </a:t>
            </a:r>
            <a:r>
              <a:rPr kumimoji="0" sz="1600" b="0" i="0" u="none" strike="noStrike" kern="0" cap="none" spc="-175" normalizeH="0" baseline="0" noProof="0" dirty="0">
                <a:ln>
                  <a:noFill/>
                </a:ln>
                <a:solidFill>
                  <a:srgbClr val="0A2241"/>
                </a:solidFill>
                <a:effectLst/>
                <a:uLnTx/>
                <a:uFillTx/>
                <a:latin typeface="Calibri"/>
                <a:cs typeface="Calibri"/>
              </a:rPr>
              <a:t>–</a:t>
            </a:r>
            <a:r>
              <a:rPr kumimoji="0" sz="1600" b="0" i="0" u="none" strike="noStrike" kern="0" cap="none" spc="55" normalizeH="0" baseline="0" noProof="0" dirty="0">
                <a:ln>
                  <a:noFill/>
                </a:ln>
                <a:solidFill>
                  <a:srgbClr val="0A2241"/>
                </a:solidFill>
                <a:effectLst/>
                <a:uLnTx/>
                <a:uFillTx/>
                <a:latin typeface="Calibri"/>
                <a:cs typeface="Calibri"/>
              </a:rPr>
              <a:t> </a:t>
            </a:r>
            <a:r>
              <a:rPr kumimoji="0" sz="1600" b="0" i="0" u="none" strike="noStrike" kern="0" cap="none" spc="105" normalizeH="0" baseline="0" noProof="0" dirty="0">
                <a:ln>
                  <a:noFill/>
                </a:ln>
                <a:solidFill>
                  <a:srgbClr val="0A2241"/>
                </a:solidFill>
                <a:effectLst/>
                <a:uLnTx/>
                <a:uFillTx/>
                <a:latin typeface="Calibri"/>
                <a:cs typeface="Calibri"/>
              </a:rPr>
              <a:t>11pm</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960"/>
              </a:spcBef>
              <a:spcAft>
                <a:spcPts val="0"/>
              </a:spcAft>
              <a:buClr>
                <a:srgbClr val="E86000"/>
              </a:buClr>
              <a:buSzTx/>
              <a:buFont typeface="Arial"/>
              <a:buChar char="•"/>
              <a:tabLst>
                <a:tab pos="299085" algn="l"/>
              </a:tabLst>
              <a:defRPr/>
            </a:pPr>
            <a:r>
              <a:rPr kumimoji="0" sz="1600" b="0" i="0" u="none" strike="noStrike" kern="0" cap="none" spc="65" normalizeH="0" baseline="0" noProof="0" dirty="0">
                <a:ln>
                  <a:noFill/>
                </a:ln>
                <a:solidFill>
                  <a:srgbClr val="0A2241"/>
                </a:solidFill>
                <a:effectLst/>
                <a:uLnTx/>
                <a:uFillTx/>
                <a:latin typeface="Calibri"/>
                <a:cs typeface="Calibri"/>
              </a:rPr>
              <a:t>Friday:</a:t>
            </a:r>
            <a:r>
              <a:rPr kumimoji="0" sz="1600" b="0" i="0" u="none" strike="noStrike" kern="0" cap="none" spc="50" normalizeH="0" baseline="0" noProof="0" dirty="0">
                <a:ln>
                  <a:noFill/>
                </a:ln>
                <a:solidFill>
                  <a:srgbClr val="0A2241"/>
                </a:solidFill>
                <a:effectLst/>
                <a:uLnTx/>
                <a:uFillTx/>
                <a:latin typeface="Calibri"/>
                <a:cs typeface="Calibri"/>
              </a:rPr>
              <a:t> </a:t>
            </a:r>
            <a:r>
              <a:rPr kumimoji="0" sz="1600" b="0" i="0" u="none" strike="noStrike" kern="0" cap="none" spc="90" normalizeH="0" baseline="0" noProof="0" dirty="0">
                <a:ln>
                  <a:noFill/>
                </a:ln>
                <a:solidFill>
                  <a:srgbClr val="0A2241"/>
                </a:solidFill>
                <a:effectLst/>
                <a:uLnTx/>
                <a:uFillTx/>
                <a:latin typeface="Calibri"/>
                <a:cs typeface="Calibri"/>
              </a:rPr>
              <a:t>5:30am</a:t>
            </a:r>
            <a:r>
              <a:rPr kumimoji="0" sz="1600" b="0" i="0" u="none" strike="noStrike" kern="0" cap="none" spc="60" normalizeH="0" baseline="0" noProof="0" dirty="0">
                <a:ln>
                  <a:noFill/>
                </a:ln>
                <a:solidFill>
                  <a:srgbClr val="0A2241"/>
                </a:solidFill>
                <a:effectLst/>
                <a:uLnTx/>
                <a:uFillTx/>
                <a:latin typeface="Calibri"/>
                <a:cs typeface="Calibri"/>
              </a:rPr>
              <a:t> </a:t>
            </a:r>
            <a:r>
              <a:rPr kumimoji="0" sz="1600" b="0" i="0" u="none" strike="noStrike" kern="0" cap="none" spc="-175" normalizeH="0" baseline="0" noProof="0" dirty="0">
                <a:ln>
                  <a:noFill/>
                </a:ln>
                <a:solidFill>
                  <a:srgbClr val="0A2241"/>
                </a:solidFill>
                <a:effectLst/>
                <a:uLnTx/>
                <a:uFillTx/>
                <a:latin typeface="Calibri"/>
                <a:cs typeface="Calibri"/>
              </a:rPr>
              <a:t>–</a:t>
            </a:r>
            <a:r>
              <a:rPr kumimoji="0" sz="1600" b="0" i="0" u="none" strike="noStrike" kern="0" cap="none" spc="60" normalizeH="0" baseline="0" noProof="0" dirty="0">
                <a:ln>
                  <a:noFill/>
                </a:ln>
                <a:solidFill>
                  <a:srgbClr val="0A2241"/>
                </a:solidFill>
                <a:effectLst/>
                <a:uLnTx/>
                <a:uFillTx/>
                <a:latin typeface="Calibri"/>
                <a:cs typeface="Calibri"/>
              </a:rPr>
              <a:t> </a:t>
            </a:r>
            <a:r>
              <a:rPr kumimoji="0" sz="1600" b="0" i="0" u="none" strike="noStrike" kern="0" cap="none" spc="100" normalizeH="0" baseline="0" noProof="0" dirty="0">
                <a:ln>
                  <a:noFill/>
                </a:ln>
                <a:solidFill>
                  <a:srgbClr val="0A2241"/>
                </a:solidFill>
                <a:effectLst/>
                <a:uLnTx/>
                <a:uFillTx/>
                <a:latin typeface="Calibri"/>
                <a:cs typeface="Calibri"/>
              </a:rPr>
              <a:t>9pm</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960"/>
              </a:spcBef>
              <a:spcAft>
                <a:spcPts val="0"/>
              </a:spcAft>
              <a:buClr>
                <a:srgbClr val="E86000"/>
              </a:buClr>
              <a:buSzTx/>
              <a:buFont typeface="Arial"/>
              <a:buChar char="•"/>
              <a:tabLst>
                <a:tab pos="299085" algn="l"/>
              </a:tabLst>
              <a:defRPr/>
            </a:pPr>
            <a:r>
              <a:rPr kumimoji="0" sz="1600" b="1" i="0" u="none" strike="noStrike" kern="0" cap="none" spc="55" normalizeH="0" baseline="0" noProof="0" dirty="0">
                <a:ln>
                  <a:noFill/>
                </a:ln>
                <a:solidFill>
                  <a:srgbClr val="0A2241"/>
                </a:solidFill>
                <a:effectLst/>
                <a:uLnTx/>
                <a:uFillTx/>
                <a:latin typeface="Calibri"/>
                <a:cs typeface="Calibri"/>
              </a:rPr>
              <a:t>*</a:t>
            </a:r>
            <a:r>
              <a:rPr kumimoji="0" sz="1600" b="0" i="0" u="none" strike="noStrike" kern="0" cap="none" spc="55" normalizeH="0" baseline="0" noProof="0" dirty="0">
                <a:ln>
                  <a:noFill/>
                </a:ln>
                <a:solidFill>
                  <a:srgbClr val="0A2241"/>
                </a:solidFill>
                <a:effectLst/>
                <a:uLnTx/>
                <a:uFillTx/>
                <a:latin typeface="Calibri"/>
                <a:cs typeface="Calibri"/>
              </a:rPr>
              <a:t>Saturday:</a:t>
            </a:r>
            <a:r>
              <a:rPr kumimoji="0" sz="1600" b="0" i="0" u="none" strike="noStrike" kern="0" cap="none" spc="50" normalizeH="0" baseline="0" noProof="0" dirty="0">
                <a:ln>
                  <a:noFill/>
                </a:ln>
                <a:solidFill>
                  <a:srgbClr val="0A2241"/>
                </a:solidFill>
                <a:effectLst/>
                <a:uLnTx/>
                <a:uFillTx/>
                <a:latin typeface="Calibri"/>
                <a:cs typeface="Calibri"/>
              </a:rPr>
              <a:t> </a:t>
            </a:r>
            <a:r>
              <a:rPr kumimoji="0" sz="1600" b="0" i="0" u="none" strike="noStrike" kern="0" cap="none" spc="100" normalizeH="0" baseline="0" noProof="0" dirty="0">
                <a:ln>
                  <a:noFill/>
                </a:ln>
                <a:solidFill>
                  <a:srgbClr val="0A2241"/>
                </a:solidFill>
                <a:effectLst/>
                <a:uLnTx/>
                <a:uFillTx/>
                <a:latin typeface="Calibri"/>
                <a:cs typeface="Calibri"/>
              </a:rPr>
              <a:t>9am</a:t>
            </a:r>
            <a:r>
              <a:rPr kumimoji="0" sz="1600" b="0" i="0" u="none" strike="noStrike" kern="0" cap="none" spc="50" normalizeH="0" baseline="0" noProof="0" dirty="0">
                <a:ln>
                  <a:noFill/>
                </a:ln>
                <a:solidFill>
                  <a:srgbClr val="0A2241"/>
                </a:solidFill>
                <a:effectLst/>
                <a:uLnTx/>
                <a:uFillTx/>
                <a:latin typeface="Calibri"/>
                <a:cs typeface="Calibri"/>
              </a:rPr>
              <a:t> </a:t>
            </a:r>
            <a:r>
              <a:rPr kumimoji="0" sz="1600" b="0" i="0" u="none" strike="noStrike" kern="0" cap="none" spc="-175" normalizeH="0" baseline="0" noProof="0" dirty="0">
                <a:ln>
                  <a:noFill/>
                </a:ln>
                <a:solidFill>
                  <a:srgbClr val="0A2241"/>
                </a:solidFill>
                <a:effectLst/>
                <a:uLnTx/>
                <a:uFillTx/>
                <a:latin typeface="Calibri"/>
                <a:cs typeface="Calibri"/>
              </a:rPr>
              <a:t>–</a:t>
            </a:r>
            <a:r>
              <a:rPr kumimoji="0" sz="1600" b="0" i="0" u="none" strike="noStrike" kern="0" cap="none" spc="60" normalizeH="0" baseline="0" noProof="0" dirty="0">
                <a:ln>
                  <a:noFill/>
                </a:ln>
                <a:solidFill>
                  <a:srgbClr val="0A2241"/>
                </a:solidFill>
                <a:effectLst/>
                <a:uLnTx/>
                <a:uFillTx/>
                <a:latin typeface="Calibri"/>
                <a:cs typeface="Calibri"/>
              </a:rPr>
              <a:t> </a:t>
            </a:r>
            <a:r>
              <a:rPr kumimoji="0" sz="1600" b="0" i="0" u="none" strike="noStrike" kern="0" cap="none" spc="100" normalizeH="0" baseline="0" noProof="0" dirty="0">
                <a:ln>
                  <a:noFill/>
                </a:ln>
                <a:solidFill>
                  <a:srgbClr val="0A2241"/>
                </a:solidFill>
                <a:effectLst/>
                <a:uLnTx/>
                <a:uFillTx/>
                <a:latin typeface="Calibri"/>
                <a:cs typeface="Calibri"/>
              </a:rPr>
              <a:t>6pm</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756920" marR="0" lvl="1" indent="-287020" defTabSz="914400" eaLnBrk="1" fontAlgn="auto" latinLnBrk="0" hangingPunct="1">
              <a:lnSpc>
                <a:spcPct val="100000"/>
              </a:lnSpc>
              <a:spcBef>
                <a:spcPts val="960"/>
              </a:spcBef>
              <a:spcAft>
                <a:spcPts val="0"/>
              </a:spcAft>
              <a:buClr>
                <a:srgbClr val="E86000"/>
              </a:buClr>
              <a:buSzTx/>
              <a:buFont typeface="Arial"/>
              <a:buChar char="•"/>
              <a:tabLst>
                <a:tab pos="756920" algn="l"/>
              </a:tabLst>
              <a:defRPr/>
            </a:pPr>
            <a:r>
              <a:rPr kumimoji="0" sz="1600" b="1" i="1" u="none" strike="noStrike" kern="0" cap="none" spc="125" normalizeH="0" baseline="0" noProof="0" dirty="0">
                <a:ln>
                  <a:noFill/>
                </a:ln>
                <a:solidFill>
                  <a:srgbClr val="0A2241"/>
                </a:solidFill>
                <a:effectLst/>
                <a:uLnTx/>
                <a:uFillTx/>
                <a:latin typeface="Calibri"/>
                <a:cs typeface="Calibri"/>
              </a:rPr>
              <a:t>*Closed</a:t>
            </a:r>
            <a:r>
              <a:rPr kumimoji="0" sz="1600" b="1" i="1" u="none" strike="noStrike" kern="0" cap="none" spc="65" normalizeH="0" baseline="0" noProof="0" dirty="0">
                <a:ln>
                  <a:noFill/>
                </a:ln>
                <a:solidFill>
                  <a:srgbClr val="0A2241"/>
                </a:solidFill>
                <a:effectLst/>
                <a:uLnTx/>
                <a:uFillTx/>
                <a:latin typeface="Calibri"/>
                <a:cs typeface="Calibri"/>
              </a:rPr>
              <a:t> </a:t>
            </a:r>
            <a:r>
              <a:rPr kumimoji="0" sz="1600" b="1" i="1" u="none" strike="noStrike" kern="0" cap="none" spc="80" normalizeH="0" baseline="0" noProof="0" dirty="0">
                <a:ln>
                  <a:noFill/>
                </a:ln>
                <a:solidFill>
                  <a:srgbClr val="0A2241"/>
                </a:solidFill>
                <a:effectLst/>
                <a:uLnTx/>
                <a:uFillTx/>
                <a:latin typeface="Calibri"/>
                <a:cs typeface="Calibri"/>
              </a:rPr>
              <a:t>for</a:t>
            </a:r>
            <a:r>
              <a:rPr kumimoji="0" sz="1600" b="1" i="1" u="none" strike="noStrike" kern="0" cap="none" spc="50" normalizeH="0" baseline="0" noProof="0" dirty="0">
                <a:ln>
                  <a:noFill/>
                </a:ln>
                <a:solidFill>
                  <a:srgbClr val="0A2241"/>
                </a:solidFill>
                <a:effectLst/>
                <a:uLnTx/>
                <a:uFillTx/>
                <a:latin typeface="Calibri"/>
                <a:cs typeface="Calibri"/>
              </a:rPr>
              <a:t> </a:t>
            </a:r>
            <a:r>
              <a:rPr kumimoji="0" sz="1600" b="1" i="1" u="none" strike="noStrike" kern="0" cap="none" spc="145" normalizeH="0" baseline="0" noProof="0" dirty="0">
                <a:ln>
                  <a:noFill/>
                </a:ln>
                <a:solidFill>
                  <a:srgbClr val="0A2241"/>
                </a:solidFill>
                <a:effectLst/>
                <a:uLnTx/>
                <a:uFillTx/>
                <a:latin typeface="Calibri"/>
                <a:cs typeface="Calibri"/>
              </a:rPr>
              <a:t>home</a:t>
            </a:r>
            <a:r>
              <a:rPr kumimoji="0" sz="1600" b="1" i="1" u="none" strike="noStrike" kern="0" cap="none" spc="55" normalizeH="0" baseline="0" noProof="0" dirty="0">
                <a:ln>
                  <a:noFill/>
                </a:ln>
                <a:solidFill>
                  <a:srgbClr val="0A2241"/>
                </a:solidFill>
                <a:effectLst/>
                <a:uLnTx/>
                <a:uFillTx/>
                <a:latin typeface="Calibri"/>
                <a:cs typeface="Calibri"/>
              </a:rPr>
              <a:t> </a:t>
            </a:r>
            <a:r>
              <a:rPr kumimoji="0" sz="1600" b="1" i="1" u="none" strike="noStrike" kern="0" cap="none" spc="90" normalizeH="0" baseline="0" noProof="0" dirty="0">
                <a:ln>
                  <a:noFill/>
                </a:ln>
                <a:solidFill>
                  <a:srgbClr val="0A2241"/>
                </a:solidFill>
                <a:effectLst/>
                <a:uLnTx/>
                <a:uFillTx/>
                <a:latin typeface="Calibri"/>
                <a:cs typeface="Calibri"/>
              </a:rPr>
              <a:t>football</a:t>
            </a:r>
            <a:r>
              <a:rPr kumimoji="0" sz="1600" b="1" i="1" u="none" strike="noStrike" kern="0" cap="none" spc="85" normalizeH="0" baseline="0" noProof="0" dirty="0">
                <a:ln>
                  <a:noFill/>
                </a:ln>
                <a:solidFill>
                  <a:srgbClr val="0A2241"/>
                </a:solidFill>
                <a:effectLst/>
                <a:uLnTx/>
                <a:uFillTx/>
                <a:latin typeface="Calibri"/>
                <a:cs typeface="Calibri"/>
              </a:rPr>
              <a:t> </a:t>
            </a:r>
            <a:r>
              <a:rPr kumimoji="0" sz="1600" b="1" i="1" u="none" strike="noStrike" kern="0" cap="none" spc="120" normalizeH="0" baseline="0" noProof="0" dirty="0">
                <a:ln>
                  <a:noFill/>
                </a:ln>
                <a:solidFill>
                  <a:srgbClr val="0A2241"/>
                </a:solidFill>
                <a:effectLst/>
                <a:uLnTx/>
                <a:uFillTx/>
                <a:latin typeface="Calibri"/>
                <a:cs typeface="Calibri"/>
              </a:rPr>
              <a:t>games</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9720" marR="0" lvl="0" indent="-287020" defTabSz="914400" eaLnBrk="1" fontAlgn="auto" latinLnBrk="0" hangingPunct="1">
              <a:lnSpc>
                <a:spcPct val="100000"/>
              </a:lnSpc>
              <a:spcBef>
                <a:spcPts val="960"/>
              </a:spcBef>
              <a:spcAft>
                <a:spcPts val="0"/>
              </a:spcAft>
              <a:buClr>
                <a:srgbClr val="E86000"/>
              </a:buClr>
              <a:buSzTx/>
              <a:buFont typeface="Arial"/>
              <a:buChar char="•"/>
              <a:tabLst>
                <a:tab pos="299720" algn="l"/>
              </a:tabLst>
              <a:defRPr/>
            </a:pPr>
            <a:r>
              <a:rPr kumimoji="0" sz="1600" b="0" i="0" u="none" strike="noStrike" kern="0" cap="none" spc="95" normalizeH="0" baseline="0" noProof="0" dirty="0">
                <a:ln>
                  <a:noFill/>
                </a:ln>
                <a:solidFill>
                  <a:srgbClr val="0A2241"/>
                </a:solidFill>
                <a:effectLst/>
                <a:uLnTx/>
                <a:uFillTx/>
                <a:latin typeface="Calibri"/>
                <a:cs typeface="Calibri"/>
              </a:rPr>
              <a:t>Sunday:</a:t>
            </a:r>
            <a:r>
              <a:rPr kumimoji="0" sz="1600" b="0" i="0" u="none" strike="noStrike" kern="0" cap="none" spc="45" normalizeH="0" baseline="0" noProof="0" dirty="0">
                <a:ln>
                  <a:noFill/>
                </a:ln>
                <a:solidFill>
                  <a:srgbClr val="0A2241"/>
                </a:solidFill>
                <a:effectLst/>
                <a:uLnTx/>
                <a:uFillTx/>
                <a:latin typeface="Calibri"/>
                <a:cs typeface="Calibri"/>
              </a:rPr>
              <a:t> </a:t>
            </a:r>
            <a:r>
              <a:rPr kumimoji="0" sz="1600" b="0" i="0" u="none" strike="noStrike" kern="0" cap="none" spc="120" normalizeH="0" baseline="0" noProof="0" dirty="0">
                <a:ln>
                  <a:noFill/>
                </a:ln>
                <a:solidFill>
                  <a:srgbClr val="0A2241"/>
                </a:solidFill>
                <a:effectLst/>
                <a:uLnTx/>
                <a:uFillTx/>
                <a:latin typeface="Calibri"/>
                <a:cs typeface="Calibri"/>
              </a:rPr>
              <a:t>12pm</a:t>
            </a:r>
            <a:r>
              <a:rPr kumimoji="0" sz="1600" b="0" i="0" u="none" strike="noStrike" kern="0" cap="none" spc="50" normalizeH="0" baseline="0" noProof="0" dirty="0">
                <a:ln>
                  <a:noFill/>
                </a:ln>
                <a:solidFill>
                  <a:srgbClr val="0A2241"/>
                </a:solidFill>
                <a:effectLst/>
                <a:uLnTx/>
                <a:uFillTx/>
                <a:latin typeface="Calibri"/>
                <a:cs typeface="Calibri"/>
              </a:rPr>
              <a:t> </a:t>
            </a:r>
            <a:r>
              <a:rPr kumimoji="0" sz="1600" b="0" i="0" u="none" strike="noStrike" kern="0" cap="none" spc="-175" normalizeH="0" baseline="0" noProof="0" dirty="0">
                <a:ln>
                  <a:noFill/>
                </a:ln>
                <a:solidFill>
                  <a:srgbClr val="0A2241"/>
                </a:solidFill>
                <a:effectLst/>
                <a:uLnTx/>
                <a:uFillTx/>
                <a:latin typeface="Calibri"/>
                <a:cs typeface="Calibri"/>
              </a:rPr>
              <a:t>–</a:t>
            </a:r>
            <a:r>
              <a:rPr kumimoji="0" sz="1600" b="0" i="0" u="none" strike="noStrike" kern="0" cap="none" spc="50" normalizeH="0" baseline="0" noProof="0" dirty="0">
                <a:ln>
                  <a:noFill/>
                </a:ln>
                <a:solidFill>
                  <a:srgbClr val="0A2241"/>
                </a:solidFill>
                <a:effectLst/>
                <a:uLnTx/>
                <a:uFillTx/>
                <a:latin typeface="Calibri"/>
                <a:cs typeface="Calibri"/>
              </a:rPr>
              <a:t> </a:t>
            </a:r>
            <a:r>
              <a:rPr kumimoji="0" sz="1600" b="0" i="0" u="none" strike="noStrike" kern="0" cap="none" spc="105" normalizeH="0" baseline="0" noProof="0" dirty="0">
                <a:ln>
                  <a:noFill/>
                </a:ln>
                <a:solidFill>
                  <a:srgbClr val="0A2241"/>
                </a:solidFill>
                <a:effectLst/>
                <a:uLnTx/>
                <a:uFillTx/>
                <a:latin typeface="Calibri"/>
                <a:cs typeface="Calibri"/>
              </a:rPr>
              <a:t>10pm</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1065"/>
              </a:spcBef>
              <a:spcAft>
                <a:spcPts val="0"/>
              </a:spcAft>
              <a:buClrTx/>
              <a:buSzTx/>
              <a:buFontTx/>
              <a:buNone/>
              <a:tabLst/>
              <a:defRPr/>
            </a:pPr>
            <a:r>
              <a:rPr kumimoji="0" sz="1800" b="1" i="0" u="none" strike="noStrike" kern="0" cap="none" spc="100" normalizeH="0" baseline="0" noProof="0" dirty="0">
                <a:ln>
                  <a:noFill/>
                </a:ln>
                <a:solidFill>
                  <a:srgbClr val="E86000"/>
                </a:solidFill>
                <a:effectLst/>
                <a:uLnTx/>
                <a:uFillTx/>
                <a:latin typeface="Calibri"/>
                <a:cs typeface="Calibri"/>
              </a:rPr>
              <a:t>When</a:t>
            </a:r>
            <a:r>
              <a:rPr kumimoji="0" sz="1800" b="1" i="0" u="none" strike="noStrike" kern="0" cap="none" spc="35" normalizeH="0" baseline="0" noProof="0" dirty="0">
                <a:ln>
                  <a:noFill/>
                </a:ln>
                <a:solidFill>
                  <a:srgbClr val="E86000"/>
                </a:solidFill>
                <a:effectLst/>
                <a:uLnTx/>
                <a:uFillTx/>
                <a:latin typeface="Calibri"/>
                <a:cs typeface="Calibri"/>
              </a:rPr>
              <a:t> </a:t>
            </a:r>
            <a:r>
              <a:rPr kumimoji="0" sz="1800" b="1" i="0" u="none" strike="noStrike" kern="0" cap="none" spc="60" normalizeH="0" baseline="0" noProof="0" dirty="0">
                <a:ln>
                  <a:noFill/>
                </a:ln>
                <a:solidFill>
                  <a:srgbClr val="E86000"/>
                </a:solidFill>
                <a:effectLst/>
                <a:uLnTx/>
                <a:uFillTx/>
                <a:latin typeface="Calibri"/>
                <a:cs typeface="Calibri"/>
              </a:rPr>
              <a:t>is</a:t>
            </a:r>
            <a:r>
              <a:rPr kumimoji="0" sz="1800" b="1" i="0" u="none" strike="noStrike" kern="0" cap="none" spc="50" normalizeH="0" baseline="0" noProof="0" dirty="0">
                <a:ln>
                  <a:noFill/>
                </a:ln>
                <a:solidFill>
                  <a:srgbClr val="E86000"/>
                </a:solidFill>
                <a:effectLst/>
                <a:uLnTx/>
                <a:uFillTx/>
                <a:latin typeface="Calibri"/>
                <a:cs typeface="Calibri"/>
              </a:rPr>
              <a:t> </a:t>
            </a:r>
            <a:r>
              <a:rPr kumimoji="0" sz="1800" b="1" i="0" u="none" strike="noStrike" kern="0" cap="none" spc="0" normalizeH="0" baseline="0" noProof="0" dirty="0">
                <a:ln>
                  <a:noFill/>
                </a:ln>
                <a:solidFill>
                  <a:srgbClr val="E86000"/>
                </a:solidFill>
                <a:effectLst/>
                <a:uLnTx/>
                <a:uFillTx/>
                <a:latin typeface="Calibri"/>
                <a:cs typeface="Calibri"/>
              </a:rPr>
              <a:t>it</a:t>
            </a:r>
            <a:r>
              <a:rPr kumimoji="0" sz="1800" b="1" i="0" u="none" strike="noStrike" kern="0" cap="none" spc="40" normalizeH="0" baseline="0" noProof="0" dirty="0">
                <a:ln>
                  <a:noFill/>
                </a:ln>
                <a:solidFill>
                  <a:srgbClr val="E86000"/>
                </a:solidFill>
                <a:effectLst/>
                <a:uLnTx/>
                <a:uFillTx/>
                <a:latin typeface="Calibri"/>
                <a:cs typeface="Calibri"/>
              </a:rPr>
              <a:t> </a:t>
            </a:r>
            <a:r>
              <a:rPr kumimoji="0" sz="1800" b="1" i="0" u="none" strike="noStrike" kern="0" cap="none" spc="80" normalizeH="0" baseline="0" noProof="0" dirty="0">
                <a:ln>
                  <a:noFill/>
                </a:ln>
                <a:solidFill>
                  <a:srgbClr val="E86000"/>
                </a:solidFill>
                <a:effectLst/>
                <a:uLnTx/>
                <a:uFillTx/>
                <a:latin typeface="Calibri"/>
                <a:cs typeface="Calibri"/>
              </a:rPr>
              <a:t>busy?</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1005"/>
              </a:spcBef>
              <a:spcAft>
                <a:spcPts val="0"/>
              </a:spcAft>
              <a:buClr>
                <a:srgbClr val="E86000"/>
              </a:buClr>
              <a:buSzTx/>
              <a:buFont typeface="Arial"/>
              <a:buChar char="•"/>
              <a:tabLst>
                <a:tab pos="299085" algn="l"/>
              </a:tabLst>
              <a:defRPr/>
            </a:pPr>
            <a:r>
              <a:rPr kumimoji="0" sz="1600" b="0" i="0" u="none" strike="noStrike" kern="0" cap="none" spc="90" normalizeH="0" baseline="0" noProof="0" dirty="0">
                <a:ln>
                  <a:noFill/>
                </a:ln>
                <a:solidFill>
                  <a:srgbClr val="0A2241"/>
                </a:solidFill>
                <a:effectLst/>
                <a:uLnTx/>
                <a:uFillTx/>
                <a:latin typeface="Calibri"/>
                <a:cs typeface="Calibri"/>
              </a:rPr>
              <a:t>Member</a:t>
            </a:r>
            <a:r>
              <a:rPr kumimoji="0" sz="1600" b="0" i="0" u="none" strike="noStrike" kern="0" cap="none" spc="70"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traffic</a:t>
            </a:r>
            <a:r>
              <a:rPr kumimoji="0" sz="1600" b="0" i="0" u="none" strike="noStrike" kern="0" cap="none" spc="90" normalizeH="0" baseline="0" noProof="0" dirty="0">
                <a:ln>
                  <a:noFill/>
                </a:ln>
                <a:solidFill>
                  <a:srgbClr val="0A2241"/>
                </a:solidFill>
                <a:effectLst/>
                <a:uLnTx/>
                <a:uFillTx/>
                <a:latin typeface="Calibri"/>
                <a:cs typeface="Calibri"/>
              </a:rPr>
              <a:t> </a:t>
            </a:r>
            <a:r>
              <a:rPr kumimoji="0" sz="1600" b="0" i="0" u="none" strike="noStrike" kern="0" cap="none" spc="55" normalizeH="0" baseline="0" noProof="0" dirty="0">
                <a:ln>
                  <a:noFill/>
                </a:ln>
                <a:solidFill>
                  <a:srgbClr val="0A2241"/>
                </a:solidFill>
                <a:effectLst/>
                <a:uLnTx/>
                <a:uFillTx/>
                <a:latin typeface="Calibri"/>
                <a:cs typeface="Calibri"/>
              </a:rPr>
              <a:t>is</a:t>
            </a:r>
            <a:r>
              <a:rPr kumimoji="0" sz="1600" b="0" i="0" u="none" strike="noStrike" kern="0" cap="none" spc="75" normalizeH="0" baseline="0" noProof="0" dirty="0">
                <a:ln>
                  <a:noFill/>
                </a:ln>
                <a:solidFill>
                  <a:srgbClr val="0A2241"/>
                </a:solidFill>
                <a:effectLst/>
                <a:uLnTx/>
                <a:uFillTx/>
                <a:latin typeface="Calibri"/>
                <a:cs typeface="Calibri"/>
              </a:rPr>
              <a:t> </a:t>
            </a:r>
            <a:r>
              <a:rPr kumimoji="0" sz="1600" b="0" i="0" u="none" strike="noStrike" kern="0" cap="none" spc="60" normalizeH="0" baseline="0" noProof="0" dirty="0">
                <a:ln>
                  <a:noFill/>
                </a:ln>
                <a:solidFill>
                  <a:srgbClr val="0A2241"/>
                </a:solidFill>
                <a:effectLst/>
                <a:uLnTx/>
                <a:uFillTx/>
                <a:latin typeface="Calibri"/>
                <a:cs typeface="Calibri"/>
              </a:rPr>
              <a:t>typically</a:t>
            </a:r>
            <a:r>
              <a:rPr kumimoji="0" sz="1600" b="0" i="0" u="none" strike="noStrike" kern="0" cap="none" spc="45" normalizeH="0" baseline="0" noProof="0" dirty="0">
                <a:ln>
                  <a:noFill/>
                </a:ln>
                <a:solidFill>
                  <a:srgbClr val="0A2241"/>
                </a:solidFill>
                <a:effectLst/>
                <a:uLnTx/>
                <a:uFillTx/>
                <a:latin typeface="Calibri"/>
                <a:cs typeface="Calibri"/>
              </a:rPr>
              <a:t> </a:t>
            </a:r>
            <a:r>
              <a:rPr kumimoji="0" sz="1600" b="0" i="0" u="none" strike="noStrike" kern="0" cap="none" spc="95" normalizeH="0" baseline="0" noProof="0" dirty="0">
                <a:ln>
                  <a:noFill/>
                </a:ln>
                <a:solidFill>
                  <a:srgbClr val="0A2241"/>
                </a:solidFill>
                <a:effectLst/>
                <a:uLnTx/>
                <a:uFillTx/>
                <a:latin typeface="Calibri"/>
                <a:cs typeface="Calibri"/>
              </a:rPr>
              <a:t>spread</a:t>
            </a:r>
            <a:r>
              <a:rPr kumimoji="0" sz="1600" b="0" i="0" u="none" strike="noStrike" kern="0" cap="none" spc="75" normalizeH="0" baseline="0" noProof="0" dirty="0">
                <a:ln>
                  <a:noFill/>
                </a:ln>
                <a:solidFill>
                  <a:srgbClr val="0A2241"/>
                </a:solidFill>
                <a:effectLst/>
                <a:uLnTx/>
                <a:uFillTx/>
                <a:latin typeface="Calibri"/>
                <a:cs typeface="Calibri"/>
              </a:rPr>
              <a:t> </a:t>
            </a:r>
            <a:r>
              <a:rPr kumimoji="0" sz="1600" b="0" i="0" u="none" strike="noStrike" kern="0" cap="none" spc="70" normalizeH="0" baseline="0" noProof="0" dirty="0">
                <a:ln>
                  <a:noFill/>
                </a:ln>
                <a:solidFill>
                  <a:srgbClr val="0A2241"/>
                </a:solidFill>
                <a:effectLst/>
                <a:uLnTx/>
                <a:uFillTx/>
                <a:latin typeface="Calibri"/>
                <a:cs typeface="Calibri"/>
              </a:rPr>
              <a:t>throughout</a:t>
            </a:r>
            <a:r>
              <a:rPr kumimoji="0" sz="1600" b="0" i="0" u="none" strike="noStrike" kern="0" cap="none" spc="95" normalizeH="0" baseline="0" noProof="0" dirty="0">
                <a:ln>
                  <a:noFill/>
                </a:ln>
                <a:solidFill>
                  <a:srgbClr val="0A2241"/>
                </a:solidFill>
                <a:effectLst/>
                <a:uLnTx/>
                <a:uFillTx/>
                <a:latin typeface="Calibri"/>
                <a:cs typeface="Calibri"/>
              </a:rPr>
              <a:t> </a:t>
            </a:r>
            <a:r>
              <a:rPr kumimoji="0" sz="1600" b="0" i="0" u="none" strike="noStrike" kern="0" cap="none" spc="55" normalizeH="0" baseline="0" noProof="0" dirty="0">
                <a:ln>
                  <a:noFill/>
                </a:ln>
                <a:solidFill>
                  <a:srgbClr val="0A2241"/>
                </a:solidFill>
                <a:effectLst/>
                <a:uLnTx/>
                <a:uFillTx/>
                <a:latin typeface="Calibri"/>
                <a:cs typeface="Calibri"/>
              </a:rPr>
              <a:t>the</a:t>
            </a:r>
            <a:r>
              <a:rPr kumimoji="0" sz="1600" b="0" i="0" u="none" strike="noStrike" kern="0" cap="none" spc="75" normalizeH="0" baseline="0" noProof="0" dirty="0">
                <a:ln>
                  <a:noFill/>
                </a:ln>
                <a:solidFill>
                  <a:srgbClr val="0A2241"/>
                </a:solidFill>
                <a:effectLst/>
                <a:uLnTx/>
                <a:uFillTx/>
                <a:latin typeface="Calibri"/>
                <a:cs typeface="Calibri"/>
              </a:rPr>
              <a:t> day</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756285" marR="0" lvl="1" indent="-286385" defTabSz="914400" eaLnBrk="1" fontAlgn="auto" latinLnBrk="0" hangingPunct="1">
              <a:lnSpc>
                <a:spcPct val="100000"/>
              </a:lnSpc>
              <a:spcBef>
                <a:spcPts val="960"/>
              </a:spcBef>
              <a:spcAft>
                <a:spcPts val="0"/>
              </a:spcAft>
              <a:buClr>
                <a:srgbClr val="E86000"/>
              </a:buClr>
              <a:buSzTx/>
              <a:buFont typeface="Arial"/>
              <a:buChar char="•"/>
              <a:tabLst>
                <a:tab pos="756285" algn="l"/>
              </a:tabLst>
              <a:defRPr/>
            </a:pPr>
            <a:r>
              <a:rPr kumimoji="0" sz="1600" b="0" i="0" u="none" strike="noStrike" kern="0" cap="none" spc="75" normalizeH="0" baseline="0" noProof="0" dirty="0">
                <a:ln>
                  <a:noFill/>
                </a:ln>
                <a:solidFill>
                  <a:srgbClr val="0A2241"/>
                </a:solidFill>
                <a:effectLst/>
                <a:uLnTx/>
                <a:uFillTx/>
                <a:latin typeface="Calibri"/>
                <a:cs typeface="Calibri"/>
              </a:rPr>
              <a:t>Certain</a:t>
            </a:r>
            <a:r>
              <a:rPr kumimoji="0" sz="1600" b="0" i="0" u="none" strike="noStrike" kern="0" cap="none" spc="60" normalizeH="0" baseline="0" noProof="0" dirty="0">
                <a:ln>
                  <a:noFill/>
                </a:ln>
                <a:solidFill>
                  <a:srgbClr val="0A2241"/>
                </a:solidFill>
                <a:effectLst/>
                <a:uLnTx/>
                <a:uFillTx/>
                <a:latin typeface="Calibri"/>
                <a:cs typeface="Calibri"/>
              </a:rPr>
              <a:t> times</a:t>
            </a:r>
            <a:r>
              <a:rPr kumimoji="0" sz="1600" b="0" i="0" u="none" strike="noStrike" kern="0" cap="none" spc="70" normalizeH="0" baseline="0" noProof="0" dirty="0">
                <a:ln>
                  <a:noFill/>
                </a:ln>
                <a:solidFill>
                  <a:srgbClr val="0A2241"/>
                </a:solidFill>
                <a:effectLst/>
                <a:uLnTx/>
                <a:uFillTx/>
                <a:latin typeface="Calibri"/>
                <a:cs typeface="Calibri"/>
              </a:rPr>
              <a:t> </a:t>
            </a:r>
            <a:r>
              <a:rPr kumimoji="0" sz="1600" b="0" i="0" u="none" strike="noStrike" kern="0" cap="none" spc="55" normalizeH="0" baseline="0" noProof="0" dirty="0">
                <a:ln>
                  <a:noFill/>
                </a:ln>
                <a:solidFill>
                  <a:srgbClr val="0A2241"/>
                </a:solidFill>
                <a:effectLst/>
                <a:uLnTx/>
                <a:uFillTx/>
                <a:latin typeface="Calibri"/>
                <a:cs typeface="Calibri"/>
              </a:rPr>
              <a:t>are</a:t>
            </a:r>
            <a:r>
              <a:rPr kumimoji="0" sz="1600" b="0" i="0" u="none" strike="noStrike" kern="0" cap="none" spc="40" normalizeH="0" baseline="0" noProof="0" dirty="0">
                <a:ln>
                  <a:noFill/>
                </a:ln>
                <a:solidFill>
                  <a:srgbClr val="0A2241"/>
                </a:solidFill>
                <a:effectLst/>
                <a:uLnTx/>
                <a:uFillTx/>
                <a:latin typeface="Calibri"/>
                <a:cs typeface="Calibri"/>
              </a:rPr>
              <a:t> </a:t>
            </a:r>
            <a:r>
              <a:rPr kumimoji="0" sz="1600" b="0" i="0" u="none" strike="noStrike" kern="0" cap="none" spc="80" normalizeH="0" baseline="0" noProof="0" dirty="0">
                <a:ln>
                  <a:noFill/>
                </a:ln>
                <a:solidFill>
                  <a:srgbClr val="0A2241"/>
                </a:solidFill>
                <a:effectLst/>
                <a:uLnTx/>
                <a:uFillTx/>
                <a:latin typeface="Calibri"/>
                <a:cs typeface="Calibri"/>
              </a:rPr>
              <a:t>more</a:t>
            </a:r>
            <a:r>
              <a:rPr kumimoji="0" sz="1600" b="0" i="0" u="none" strike="noStrike" kern="0" cap="none" spc="60" normalizeH="0" baseline="0" noProof="0" dirty="0">
                <a:ln>
                  <a:noFill/>
                </a:ln>
                <a:solidFill>
                  <a:srgbClr val="0A2241"/>
                </a:solidFill>
                <a:effectLst/>
                <a:uLnTx/>
                <a:uFillTx/>
                <a:latin typeface="Calibri"/>
                <a:cs typeface="Calibri"/>
              </a:rPr>
              <a:t> active</a:t>
            </a:r>
            <a:r>
              <a:rPr kumimoji="0" sz="1600" b="0" i="0" u="none" strike="noStrike" kern="0" cap="none" spc="40" normalizeH="0" baseline="0" noProof="0" dirty="0">
                <a:ln>
                  <a:noFill/>
                </a:ln>
                <a:solidFill>
                  <a:srgbClr val="0A2241"/>
                </a:solidFill>
                <a:effectLst/>
                <a:uLnTx/>
                <a:uFillTx/>
                <a:latin typeface="Calibri"/>
                <a:cs typeface="Calibri"/>
              </a:rPr>
              <a:t> </a:t>
            </a:r>
            <a:r>
              <a:rPr kumimoji="0" sz="1600" b="0" i="0" u="none" strike="noStrike" kern="0" cap="none" spc="65" normalizeH="0" baseline="0" noProof="0" dirty="0">
                <a:ln>
                  <a:noFill/>
                </a:ln>
                <a:solidFill>
                  <a:srgbClr val="0A2241"/>
                </a:solidFill>
                <a:effectLst/>
                <a:uLnTx/>
                <a:uFillTx/>
                <a:latin typeface="Calibri"/>
                <a:cs typeface="Calibri"/>
              </a:rPr>
              <a:t>(mid-</a:t>
            </a:r>
            <a:r>
              <a:rPr kumimoji="0" sz="1600" b="0" i="0" u="none" strike="noStrike" kern="0" cap="none" spc="-10" normalizeH="0" baseline="0" noProof="0" dirty="0">
                <a:ln>
                  <a:noFill/>
                </a:ln>
                <a:solidFill>
                  <a:srgbClr val="0A2241"/>
                </a:solidFill>
                <a:effectLst/>
                <a:uLnTx/>
                <a:uFillTx/>
                <a:latin typeface="Calibri"/>
                <a:cs typeface="Calibri"/>
              </a:rPr>
              <a:t>afternoon)</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9085" marR="5080" lvl="0" indent="-287020" defTabSz="914400" eaLnBrk="1" fontAlgn="auto" latinLnBrk="0" hangingPunct="1">
              <a:lnSpc>
                <a:spcPct val="150000"/>
              </a:lnSpc>
              <a:spcBef>
                <a:spcPts val="0"/>
              </a:spcBef>
              <a:spcAft>
                <a:spcPts val="0"/>
              </a:spcAft>
              <a:buClr>
                <a:srgbClr val="E86000"/>
              </a:buClr>
              <a:buSzTx/>
              <a:buFont typeface="Arial"/>
              <a:buChar char="•"/>
              <a:tabLst>
                <a:tab pos="299085" algn="l"/>
              </a:tabLst>
              <a:defRPr/>
            </a:pPr>
            <a:r>
              <a:rPr kumimoji="0" sz="1600" b="0" i="0" u="none" strike="noStrike" kern="0" cap="none" spc="105" normalizeH="0" baseline="0" noProof="0" dirty="0">
                <a:ln>
                  <a:noFill/>
                </a:ln>
                <a:solidFill>
                  <a:srgbClr val="0A2241"/>
                </a:solidFill>
                <a:effectLst/>
                <a:uLnTx/>
                <a:uFillTx/>
                <a:latin typeface="Calibri"/>
                <a:cs typeface="Calibri"/>
              </a:rPr>
              <a:t>The</a:t>
            </a:r>
            <a:r>
              <a:rPr kumimoji="0" sz="1600" b="0" i="0" u="none" strike="noStrike" kern="0" cap="none" spc="70" normalizeH="0" baseline="0" noProof="0" dirty="0">
                <a:ln>
                  <a:noFill/>
                </a:ln>
                <a:solidFill>
                  <a:srgbClr val="0A2241"/>
                </a:solidFill>
                <a:effectLst/>
                <a:uLnTx/>
                <a:uFillTx/>
                <a:latin typeface="Calibri"/>
                <a:cs typeface="Calibri"/>
              </a:rPr>
              <a:t> </a:t>
            </a:r>
            <a:r>
              <a:rPr kumimoji="0" sz="1600" b="0" i="0" u="none" strike="noStrike" kern="0" cap="none" spc="90" normalizeH="0" baseline="0" noProof="0" dirty="0">
                <a:ln>
                  <a:noFill/>
                </a:ln>
                <a:solidFill>
                  <a:srgbClr val="0A2241"/>
                </a:solidFill>
                <a:effectLst/>
                <a:uLnTx/>
                <a:uFillTx/>
                <a:latin typeface="Calibri"/>
                <a:cs typeface="Calibri"/>
              </a:rPr>
              <a:t>Rec</a:t>
            </a:r>
            <a:r>
              <a:rPr kumimoji="0" sz="1600" b="0" i="0" u="none" strike="noStrike" kern="0" cap="none" spc="95" normalizeH="0" baseline="0" noProof="0" dirty="0">
                <a:ln>
                  <a:noFill/>
                </a:ln>
                <a:solidFill>
                  <a:srgbClr val="0A2241"/>
                </a:solidFill>
                <a:effectLst/>
                <a:uLnTx/>
                <a:uFillTx/>
                <a:latin typeface="Calibri"/>
                <a:cs typeface="Calibri"/>
              </a:rPr>
              <a:t> </a:t>
            </a:r>
            <a:r>
              <a:rPr kumimoji="0" sz="1600" b="0" i="0" u="none" strike="noStrike" kern="0" cap="none" spc="85" normalizeH="0" baseline="0" noProof="0" dirty="0">
                <a:ln>
                  <a:noFill/>
                </a:ln>
                <a:solidFill>
                  <a:srgbClr val="0A2241"/>
                </a:solidFill>
                <a:effectLst/>
                <a:uLnTx/>
                <a:uFillTx/>
                <a:latin typeface="Calibri"/>
                <a:cs typeface="Calibri"/>
              </a:rPr>
              <a:t>has</a:t>
            </a:r>
            <a:r>
              <a:rPr kumimoji="0" sz="1600" b="0" i="0" u="none" strike="noStrike" kern="0" cap="none" spc="70" normalizeH="0" baseline="0" noProof="0" dirty="0">
                <a:ln>
                  <a:noFill/>
                </a:ln>
                <a:solidFill>
                  <a:srgbClr val="0A2241"/>
                </a:solidFill>
                <a:effectLst/>
                <a:uLnTx/>
                <a:uFillTx/>
                <a:latin typeface="Calibri"/>
                <a:cs typeface="Calibri"/>
              </a:rPr>
              <a:t> </a:t>
            </a:r>
            <a:r>
              <a:rPr kumimoji="0" sz="1600" b="0" i="0" u="none" strike="noStrike" kern="0" cap="none" spc="65" normalizeH="0" baseline="0" noProof="0" dirty="0">
                <a:ln>
                  <a:noFill/>
                </a:ln>
                <a:solidFill>
                  <a:srgbClr val="0A2241"/>
                </a:solidFill>
                <a:effectLst/>
                <a:uLnTx/>
                <a:uFillTx/>
                <a:latin typeface="Calibri"/>
                <a:cs typeface="Calibri"/>
              </a:rPr>
              <a:t>multiple</a:t>
            </a:r>
            <a:r>
              <a:rPr kumimoji="0" sz="1600" b="0" i="0" u="none" strike="noStrike" kern="0" cap="none" spc="100" normalizeH="0" baseline="0" noProof="0" dirty="0">
                <a:ln>
                  <a:noFill/>
                </a:ln>
                <a:solidFill>
                  <a:srgbClr val="0A2241"/>
                </a:solidFill>
                <a:effectLst/>
                <a:uLnTx/>
                <a:uFillTx/>
                <a:latin typeface="Calibri"/>
                <a:cs typeface="Calibri"/>
              </a:rPr>
              <a:t> </a:t>
            </a:r>
            <a:r>
              <a:rPr kumimoji="0" sz="1600" b="0" i="0" u="none" strike="noStrike" kern="0" cap="none" spc="50" normalizeH="0" baseline="0" noProof="0" dirty="0">
                <a:ln>
                  <a:noFill/>
                </a:ln>
                <a:solidFill>
                  <a:srgbClr val="0A2241"/>
                </a:solidFill>
                <a:effectLst/>
                <a:uLnTx/>
                <a:uFillTx/>
                <a:latin typeface="Calibri"/>
                <a:cs typeface="Calibri"/>
              </a:rPr>
              <a:t>workout</a:t>
            </a:r>
            <a:r>
              <a:rPr kumimoji="0" sz="1600" b="0" i="0" u="none" strike="noStrike" kern="0" cap="none" spc="100" normalizeH="0" baseline="0" noProof="0" dirty="0">
                <a:ln>
                  <a:noFill/>
                </a:ln>
                <a:solidFill>
                  <a:srgbClr val="0A2241"/>
                </a:solidFill>
                <a:effectLst/>
                <a:uLnTx/>
                <a:uFillTx/>
                <a:latin typeface="Calibri"/>
                <a:cs typeface="Calibri"/>
              </a:rPr>
              <a:t> </a:t>
            </a:r>
            <a:r>
              <a:rPr kumimoji="0" sz="1600" b="0" i="0" u="none" strike="noStrike" kern="0" cap="none" spc="110" normalizeH="0" baseline="0" noProof="0" dirty="0">
                <a:ln>
                  <a:noFill/>
                </a:ln>
                <a:solidFill>
                  <a:srgbClr val="0A2241"/>
                </a:solidFill>
                <a:effectLst/>
                <a:uLnTx/>
                <a:uFillTx/>
                <a:latin typeface="Calibri"/>
                <a:cs typeface="Calibri"/>
              </a:rPr>
              <a:t>neighborhoods </a:t>
            </a:r>
            <a:r>
              <a:rPr kumimoji="0" sz="1600" b="0" i="0" u="none" strike="noStrike" kern="0" cap="none" spc="0" normalizeH="0" baseline="0" noProof="0" dirty="0">
                <a:ln>
                  <a:noFill/>
                </a:ln>
                <a:solidFill>
                  <a:srgbClr val="0A2241"/>
                </a:solidFill>
                <a:effectLst/>
                <a:uLnTx/>
                <a:uFillTx/>
                <a:latin typeface="Calibri"/>
                <a:cs typeface="Calibri"/>
              </a:rPr>
              <a:t>rather</a:t>
            </a:r>
            <a:r>
              <a:rPr kumimoji="0" sz="1600" b="0" i="0" u="none" strike="noStrike" kern="0" cap="none" spc="90" normalizeH="0" baseline="0" noProof="0" dirty="0">
                <a:ln>
                  <a:noFill/>
                </a:ln>
                <a:solidFill>
                  <a:srgbClr val="0A2241"/>
                </a:solidFill>
                <a:effectLst/>
                <a:uLnTx/>
                <a:uFillTx/>
                <a:latin typeface="Calibri"/>
                <a:cs typeface="Calibri"/>
              </a:rPr>
              <a:t> </a:t>
            </a:r>
            <a:r>
              <a:rPr kumimoji="0" sz="1600" b="0" i="0" u="none" strike="noStrike" kern="0" cap="none" spc="35" normalizeH="0" baseline="0" noProof="0" dirty="0">
                <a:ln>
                  <a:noFill/>
                </a:ln>
                <a:solidFill>
                  <a:srgbClr val="0A2241"/>
                </a:solidFill>
                <a:effectLst/>
                <a:uLnTx/>
                <a:uFillTx/>
                <a:latin typeface="Calibri"/>
                <a:cs typeface="Calibri"/>
              </a:rPr>
              <a:t>than </a:t>
            </a:r>
            <a:r>
              <a:rPr kumimoji="0" sz="1600" b="0" i="0" u="none" strike="noStrike" kern="0" cap="none" spc="80" normalizeH="0" baseline="0" noProof="0" dirty="0">
                <a:ln>
                  <a:noFill/>
                </a:ln>
                <a:solidFill>
                  <a:srgbClr val="0A2241"/>
                </a:solidFill>
                <a:effectLst/>
                <a:uLnTx/>
                <a:uFillTx/>
                <a:latin typeface="Calibri"/>
                <a:cs typeface="Calibri"/>
              </a:rPr>
              <a:t>a</a:t>
            </a:r>
            <a:r>
              <a:rPr kumimoji="0" sz="1600" b="0" i="0" u="none" strike="noStrike" kern="0" cap="none" spc="90" normalizeH="0" baseline="0" noProof="0" dirty="0">
                <a:ln>
                  <a:noFill/>
                </a:ln>
                <a:solidFill>
                  <a:srgbClr val="0A2241"/>
                </a:solidFill>
                <a:effectLst/>
                <a:uLnTx/>
                <a:uFillTx/>
                <a:latin typeface="Calibri"/>
                <a:cs typeface="Calibri"/>
              </a:rPr>
              <a:t> </a:t>
            </a:r>
            <a:r>
              <a:rPr kumimoji="0" sz="1600" b="0" i="0" u="none" strike="noStrike" kern="0" cap="none" spc="95" normalizeH="0" baseline="0" noProof="0" dirty="0">
                <a:ln>
                  <a:noFill/>
                </a:ln>
                <a:solidFill>
                  <a:srgbClr val="0A2241"/>
                </a:solidFill>
                <a:effectLst/>
                <a:uLnTx/>
                <a:uFillTx/>
                <a:latin typeface="Calibri"/>
                <a:cs typeface="Calibri"/>
              </a:rPr>
              <a:t>single</a:t>
            </a:r>
            <a:r>
              <a:rPr kumimoji="0" sz="1600" b="0" i="0" u="none" strike="noStrike" kern="0" cap="none" spc="114"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“cardio”</a:t>
            </a:r>
            <a:r>
              <a:rPr kumimoji="0" sz="1600" b="0" i="0" u="none" strike="noStrike" kern="0" cap="none" spc="130" normalizeH="0" baseline="0" noProof="0" dirty="0">
                <a:ln>
                  <a:noFill/>
                </a:ln>
                <a:solidFill>
                  <a:srgbClr val="0A2241"/>
                </a:solidFill>
                <a:effectLst/>
                <a:uLnTx/>
                <a:uFillTx/>
                <a:latin typeface="Calibri"/>
                <a:cs typeface="Calibri"/>
              </a:rPr>
              <a:t> </a:t>
            </a:r>
            <a:r>
              <a:rPr kumimoji="0" sz="1600" b="0" i="0" u="none" strike="noStrike" kern="0" cap="none" spc="60" normalizeH="0" baseline="0" noProof="0" dirty="0">
                <a:ln>
                  <a:noFill/>
                </a:ln>
                <a:solidFill>
                  <a:srgbClr val="0A2241"/>
                </a:solidFill>
                <a:effectLst/>
                <a:uLnTx/>
                <a:uFillTx/>
                <a:latin typeface="Calibri"/>
                <a:cs typeface="Calibri"/>
              </a:rPr>
              <a:t>or</a:t>
            </a:r>
            <a:r>
              <a:rPr kumimoji="0" sz="1600" b="0" i="0" u="none" strike="noStrike" kern="0" cap="none" spc="100" normalizeH="0" baseline="0" noProof="0" dirty="0">
                <a:ln>
                  <a:noFill/>
                </a:ln>
                <a:solidFill>
                  <a:srgbClr val="0A2241"/>
                </a:solidFill>
                <a:effectLst/>
                <a:uLnTx/>
                <a:uFillTx/>
                <a:latin typeface="Calibri"/>
                <a:cs typeface="Calibri"/>
              </a:rPr>
              <a:t> </a:t>
            </a:r>
            <a:r>
              <a:rPr kumimoji="0" sz="1600" b="0" i="0" u="none" strike="noStrike" kern="0" cap="none" spc="45" normalizeH="0" baseline="0" noProof="0" dirty="0">
                <a:ln>
                  <a:noFill/>
                </a:ln>
                <a:solidFill>
                  <a:srgbClr val="0A2241"/>
                </a:solidFill>
                <a:effectLst/>
                <a:uLnTx/>
                <a:uFillTx/>
                <a:latin typeface="Calibri"/>
                <a:cs typeface="Calibri"/>
              </a:rPr>
              <a:t>“weight”</a:t>
            </a:r>
            <a:r>
              <a:rPr kumimoji="0" sz="1600" b="0" i="0" u="none" strike="noStrike" kern="0" cap="none" spc="175" normalizeH="0" baseline="0" noProof="0" dirty="0">
                <a:ln>
                  <a:noFill/>
                </a:ln>
                <a:solidFill>
                  <a:srgbClr val="0A2241"/>
                </a:solidFill>
                <a:effectLst/>
                <a:uLnTx/>
                <a:uFillTx/>
                <a:latin typeface="Calibri"/>
                <a:cs typeface="Calibri"/>
              </a:rPr>
              <a:t> </a:t>
            </a:r>
            <a:r>
              <a:rPr kumimoji="0" sz="1600" b="0" i="0" u="none" strike="noStrike" kern="0" cap="none" spc="60" normalizeH="0" baseline="0" noProof="0" dirty="0">
                <a:ln>
                  <a:noFill/>
                </a:ln>
                <a:solidFill>
                  <a:srgbClr val="0A2241"/>
                </a:solidFill>
                <a:effectLst/>
                <a:uLnTx/>
                <a:uFillTx/>
                <a:latin typeface="Calibri"/>
                <a:cs typeface="Calibri"/>
              </a:rPr>
              <a:t>room</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756285" marR="353695" lvl="1" indent="-287020" defTabSz="914400" eaLnBrk="1" fontAlgn="auto" latinLnBrk="0" hangingPunct="1">
              <a:lnSpc>
                <a:spcPct val="150000"/>
              </a:lnSpc>
              <a:spcBef>
                <a:spcPts val="0"/>
              </a:spcBef>
              <a:spcAft>
                <a:spcPts val="0"/>
              </a:spcAft>
              <a:buClr>
                <a:srgbClr val="E86000"/>
              </a:buClr>
              <a:buSzTx/>
              <a:buFont typeface="Arial"/>
              <a:buChar char="•"/>
              <a:tabLst>
                <a:tab pos="756285" algn="l"/>
              </a:tabLst>
              <a:defRPr/>
            </a:pPr>
            <a:r>
              <a:rPr kumimoji="0" sz="1600" b="0" i="0" u="none" strike="noStrike" kern="0" cap="none" spc="75" normalizeH="0" baseline="0" noProof="0" dirty="0">
                <a:ln>
                  <a:noFill/>
                </a:ln>
                <a:solidFill>
                  <a:srgbClr val="0A2241"/>
                </a:solidFill>
                <a:effectLst/>
                <a:uLnTx/>
                <a:uFillTx/>
                <a:latin typeface="Calibri"/>
                <a:cs typeface="Calibri"/>
              </a:rPr>
              <a:t>This</a:t>
            </a:r>
            <a:r>
              <a:rPr kumimoji="0" sz="1600" b="0" i="0" u="none" strike="noStrike" kern="0" cap="none" spc="70" normalizeH="0" baseline="0" noProof="0" dirty="0">
                <a:ln>
                  <a:noFill/>
                </a:ln>
                <a:solidFill>
                  <a:srgbClr val="0A2241"/>
                </a:solidFill>
                <a:effectLst/>
                <a:uLnTx/>
                <a:uFillTx/>
                <a:latin typeface="Calibri"/>
                <a:cs typeface="Calibri"/>
              </a:rPr>
              <a:t> </a:t>
            </a:r>
            <a:r>
              <a:rPr kumimoji="0" sz="1600" b="0" i="0" u="none" strike="noStrike" kern="0" cap="none" spc="60" normalizeH="0" baseline="0" noProof="0" dirty="0">
                <a:ln>
                  <a:noFill/>
                </a:ln>
                <a:solidFill>
                  <a:srgbClr val="0A2241"/>
                </a:solidFill>
                <a:effectLst/>
                <a:uLnTx/>
                <a:uFillTx/>
                <a:latin typeface="Calibri"/>
                <a:cs typeface="Calibri"/>
              </a:rPr>
              <a:t>allows </a:t>
            </a:r>
            <a:r>
              <a:rPr kumimoji="0" sz="1600" b="0" i="0" u="none" strike="noStrike" kern="0" cap="none" spc="100" normalizeH="0" baseline="0" noProof="0" dirty="0">
                <a:ln>
                  <a:noFill/>
                </a:ln>
                <a:solidFill>
                  <a:srgbClr val="0A2241"/>
                </a:solidFill>
                <a:effectLst/>
                <a:uLnTx/>
                <a:uFillTx/>
                <a:latin typeface="Calibri"/>
                <a:cs typeface="Calibri"/>
              </a:rPr>
              <a:t>members</a:t>
            </a:r>
            <a:r>
              <a:rPr kumimoji="0" sz="1600" b="0" i="0" u="none" strike="noStrike" kern="0" cap="none" spc="95"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to</a:t>
            </a:r>
            <a:r>
              <a:rPr kumimoji="0" sz="1600" b="0" i="0" u="none" strike="noStrike" kern="0" cap="none" spc="70" normalizeH="0" baseline="0" noProof="0" dirty="0">
                <a:ln>
                  <a:noFill/>
                </a:ln>
                <a:solidFill>
                  <a:srgbClr val="0A2241"/>
                </a:solidFill>
                <a:effectLst/>
                <a:uLnTx/>
                <a:uFillTx/>
                <a:latin typeface="Calibri"/>
                <a:cs typeface="Calibri"/>
              </a:rPr>
              <a:t> </a:t>
            </a:r>
            <a:r>
              <a:rPr kumimoji="0" sz="1600" b="0" i="0" u="none" strike="noStrike" kern="0" cap="none" spc="105" normalizeH="0" baseline="0" noProof="0" dirty="0">
                <a:ln>
                  <a:noFill/>
                </a:ln>
                <a:solidFill>
                  <a:srgbClr val="0A2241"/>
                </a:solidFill>
                <a:effectLst/>
                <a:uLnTx/>
                <a:uFillTx/>
                <a:latin typeface="Calibri"/>
                <a:cs typeface="Calibri"/>
              </a:rPr>
              <a:t>choose</a:t>
            </a:r>
            <a:r>
              <a:rPr kumimoji="0" sz="1600" b="0" i="0" u="none" strike="noStrike" kern="0" cap="none" spc="75" normalizeH="0" baseline="0" noProof="0" dirty="0">
                <a:ln>
                  <a:noFill/>
                </a:ln>
                <a:solidFill>
                  <a:srgbClr val="0A2241"/>
                </a:solidFill>
                <a:effectLst/>
                <a:uLnTx/>
                <a:uFillTx/>
                <a:latin typeface="Calibri"/>
                <a:cs typeface="Calibri"/>
              </a:rPr>
              <a:t> </a:t>
            </a:r>
            <a:r>
              <a:rPr kumimoji="0" sz="1600" b="0" i="0" u="none" strike="noStrike" kern="0" cap="none" spc="55" normalizeH="0" baseline="0" noProof="0" dirty="0">
                <a:ln>
                  <a:noFill/>
                </a:ln>
                <a:solidFill>
                  <a:srgbClr val="0A2241"/>
                </a:solidFill>
                <a:effectLst/>
                <a:uLnTx/>
                <a:uFillTx/>
                <a:latin typeface="Calibri"/>
                <a:cs typeface="Calibri"/>
              </a:rPr>
              <a:t>the</a:t>
            </a:r>
            <a:r>
              <a:rPr kumimoji="0" sz="1600" b="0" i="0" u="none" strike="noStrike" kern="0" cap="none" spc="75" normalizeH="0" baseline="0" noProof="0" dirty="0">
                <a:ln>
                  <a:noFill/>
                </a:ln>
                <a:solidFill>
                  <a:srgbClr val="0A2241"/>
                </a:solidFill>
                <a:effectLst/>
                <a:uLnTx/>
                <a:uFillTx/>
                <a:latin typeface="Calibri"/>
                <a:cs typeface="Calibri"/>
              </a:rPr>
              <a:t> </a:t>
            </a:r>
            <a:r>
              <a:rPr kumimoji="0" sz="1600" b="0" i="0" u="none" strike="noStrike" kern="0" cap="none" spc="55" normalizeH="0" baseline="0" noProof="0" dirty="0">
                <a:ln>
                  <a:noFill/>
                </a:ln>
                <a:solidFill>
                  <a:srgbClr val="0A2241"/>
                </a:solidFill>
                <a:effectLst/>
                <a:uLnTx/>
                <a:uFillTx/>
                <a:latin typeface="Calibri"/>
                <a:cs typeface="Calibri"/>
              </a:rPr>
              <a:t>environment </a:t>
            </a:r>
            <a:r>
              <a:rPr kumimoji="0" sz="1600" b="0" i="0" u="none" strike="noStrike" kern="0" cap="none" spc="0" normalizeH="0" baseline="0" noProof="0" dirty="0">
                <a:ln>
                  <a:noFill/>
                </a:ln>
                <a:solidFill>
                  <a:srgbClr val="0A2241"/>
                </a:solidFill>
                <a:effectLst/>
                <a:uLnTx/>
                <a:uFillTx/>
                <a:latin typeface="Calibri"/>
                <a:cs typeface="Calibri"/>
              </a:rPr>
              <a:t>that</a:t>
            </a:r>
            <a:r>
              <a:rPr kumimoji="0" sz="1600" b="0" i="0" u="none" strike="noStrike" kern="0" cap="none" spc="160"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fits</a:t>
            </a:r>
            <a:r>
              <a:rPr kumimoji="0" sz="1600" b="0" i="0" u="none" strike="noStrike" kern="0" cap="none" spc="185"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their</a:t>
            </a:r>
            <a:r>
              <a:rPr kumimoji="0" sz="1600" b="0" i="0" u="none" strike="noStrike" kern="0" cap="none" spc="165" normalizeH="0" baseline="0" noProof="0" dirty="0">
                <a:ln>
                  <a:noFill/>
                </a:ln>
                <a:solidFill>
                  <a:srgbClr val="0A2241"/>
                </a:solidFill>
                <a:effectLst/>
                <a:uLnTx/>
                <a:uFillTx/>
                <a:latin typeface="Calibri"/>
                <a:cs typeface="Calibri"/>
              </a:rPr>
              <a:t> </a:t>
            </a:r>
            <a:r>
              <a:rPr kumimoji="0" sz="1600" b="0" i="0" u="none" strike="noStrike" kern="0" cap="none" spc="60" normalizeH="0" baseline="0" noProof="0" dirty="0">
                <a:ln>
                  <a:noFill/>
                </a:ln>
                <a:solidFill>
                  <a:srgbClr val="0A2241"/>
                </a:solidFill>
                <a:effectLst/>
                <a:uLnTx/>
                <a:uFillTx/>
                <a:latin typeface="Calibri"/>
                <a:cs typeface="Calibri"/>
              </a:rPr>
              <a:t>preference</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pic>
        <p:nvPicPr>
          <p:cNvPr id="5" name="object 5"/>
          <p:cNvPicPr/>
          <p:nvPr/>
        </p:nvPicPr>
        <p:blipFill>
          <a:blip r:embed="rId3" cstate="print"/>
          <a:stretch>
            <a:fillRect/>
          </a:stretch>
        </p:blipFill>
        <p:spPr>
          <a:xfrm>
            <a:off x="6103563" y="1414856"/>
            <a:ext cx="5763367" cy="3842241"/>
          </a:xfrm>
          <a:prstGeom prst="rect">
            <a:avLst/>
          </a:prstGeom>
        </p:spPr>
      </p:pic>
      <p:pic>
        <p:nvPicPr>
          <p:cNvPr id="6" name="object 6"/>
          <p:cNvPicPr/>
          <p:nvPr/>
        </p:nvPicPr>
        <p:blipFill>
          <a:blip r:embed="rId4" cstate="print"/>
          <a:stretch>
            <a:fillRect/>
          </a:stretch>
        </p:blipFill>
        <p:spPr>
          <a:xfrm>
            <a:off x="10451592" y="5923547"/>
            <a:ext cx="1093350" cy="655090"/>
          </a:xfrm>
          <a:prstGeom prst="rect">
            <a:avLst/>
          </a:prstGeom>
        </p:spPr>
      </p:pic>
    </p:spTree>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2700" rIns="0" bIns="0" rtlCol="0">
            <a:spAutoFit/>
          </a:bodyPr>
          <a:lstStyle/>
          <a:p>
            <a:pPr marL="878205">
              <a:lnSpc>
                <a:spcPct val="100000"/>
              </a:lnSpc>
              <a:spcBef>
                <a:spcPts val="100"/>
              </a:spcBef>
            </a:pPr>
            <a:r>
              <a:rPr spc="175" dirty="0"/>
              <a:t>Common</a:t>
            </a:r>
            <a:r>
              <a:rPr spc="80" dirty="0"/>
              <a:t> </a:t>
            </a:r>
            <a:r>
              <a:rPr spc="110" dirty="0"/>
              <a:t>Questions</a:t>
            </a:r>
          </a:p>
        </p:txBody>
      </p:sp>
      <p:sp>
        <p:nvSpPr>
          <p:cNvPr id="3" name="object 3"/>
          <p:cNvSpPr/>
          <p:nvPr/>
        </p:nvSpPr>
        <p:spPr>
          <a:xfrm>
            <a:off x="231647" y="865632"/>
            <a:ext cx="11729085" cy="0"/>
          </a:xfrm>
          <a:custGeom>
            <a:avLst/>
            <a:gdLst/>
            <a:ahLst/>
            <a:cxnLst/>
            <a:rect l="l" t="t" r="r" b="b"/>
            <a:pathLst>
              <a:path w="11729085">
                <a:moveTo>
                  <a:pt x="0" y="0"/>
                </a:moveTo>
                <a:lnTo>
                  <a:pt x="11728704" y="0"/>
                </a:lnTo>
              </a:path>
            </a:pathLst>
          </a:custGeom>
          <a:ln w="19050">
            <a:solidFill>
              <a:srgbClr val="E86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p:nvPr/>
        </p:nvSpPr>
        <p:spPr>
          <a:xfrm>
            <a:off x="310388" y="896005"/>
            <a:ext cx="4928235" cy="1913255"/>
          </a:xfrm>
          <a:prstGeom prst="rect">
            <a:avLst/>
          </a:prstGeom>
        </p:spPr>
        <p:txBody>
          <a:bodyPr vert="horz" wrap="square" lIns="0" tIns="156845" rIns="0" bIns="0" rtlCol="0">
            <a:spAutoFit/>
          </a:bodyPr>
          <a:lstStyle/>
          <a:p>
            <a:pPr marL="12700" marR="0" lvl="0" indent="0" defTabSz="914400" eaLnBrk="1" fontAlgn="auto" latinLnBrk="0" hangingPunct="1">
              <a:lnSpc>
                <a:spcPct val="100000"/>
              </a:lnSpc>
              <a:spcBef>
                <a:spcPts val="1235"/>
              </a:spcBef>
              <a:spcAft>
                <a:spcPts val="0"/>
              </a:spcAft>
              <a:buClrTx/>
              <a:buSzTx/>
              <a:buFontTx/>
              <a:buNone/>
              <a:tabLst/>
              <a:defRPr/>
            </a:pPr>
            <a:r>
              <a:rPr kumimoji="0" sz="1800" b="1" i="0" u="none" strike="noStrike" kern="0" cap="none" spc="55" normalizeH="0" baseline="0" noProof="0" dirty="0">
                <a:ln>
                  <a:noFill/>
                </a:ln>
                <a:solidFill>
                  <a:srgbClr val="E86000"/>
                </a:solidFill>
                <a:effectLst/>
                <a:uLnTx/>
                <a:uFillTx/>
                <a:latin typeface="Calibri"/>
                <a:cs typeface="Calibri"/>
              </a:rPr>
              <a:t>What</a:t>
            </a:r>
            <a:r>
              <a:rPr kumimoji="0" sz="1800" b="1" i="0" u="none" strike="noStrike" kern="0" cap="none" spc="75" normalizeH="0" baseline="0" noProof="0" dirty="0">
                <a:ln>
                  <a:noFill/>
                </a:ln>
                <a:solidFill>
                  <a:srgbClr val="E86000"/>
                </a:solidFill>
                <a:effectLst/>
                <a:uLnTx/>
                <a:uFillTx/>
                <a:latin typeface="Calibri"/>
                <a:cs typeface="Calibri"/>
              </a:rPr>
              <a:t> </a:t>
            </a:r>
            <a:r>
              <a:rPr kumimoji="0" sz="1800" b="1" i="0" u="none" strike="noStrike" kern="0" cap="none" spc="90" normalizeH="0" baseline="0" noProof="0" dirty="0">
                <a:ln>
                  <a:noFill/>
                </a:ln>
                <a:solidFill>
                  <a:srgbClr val="E86000"/>
                </a:solidFill>
                <a:effectLst/>
                <a:uLnTx/>
                <a:uFillTx/>
                <a:latin typeface="Calibri"/>
                <a:cs typeface="Calibri"/>
              </a:rPr>
              <a:t>Group</a:t>
            </a:r>
            <a:r>
              <a:rPr kumimoji="0" sz="1800" b="1" i="0" u="none" strike="noStrike" kern="0" cap="none" spc="75" normalizeH="0" baseline="0" noProof="0" dirty="0">
                <a:ln>
                  <a:noFill/>
                </a:ln>
                <a:solidFill>
                  <a:srgbClr val="E86000"/>
                </a:solidFill>
                <a:effectLst/>
                <a:uLnTx/>
                <a:uFillTx/>
                <a:latin typeface="Calibri"/>
                <a:cs typeface="Calibri"/>
              </a:rPr>
              <a:t> </a:t>
            </a:r>
            <a:r>
              <a:rPr kumimoji="0" sz="1800" b="1" i="0" u="none" strike="noStrike" kern="0" cap="none" spc="65" normalizeH="0" baseline="0" noProof="0" dirty="0">
                <a:ln>
                  <a:noFill/>
                </a:ln>
                <a:solidFill>
                  <a:srgbClr val="E86000"/>
                </a:solidFill>
                <a:effectLst/>
                <a:uLnTx/>
                <a:uFillTx/>
                <a:latin typeface="Calibri"/>
                <a:cs typeface="Calibri"/>
              </a:rPr>
              <a:t>Fitness</a:t>
            </a:r>
            <a:r>
              <a:rPr kumimoji="0" sz="1800" b="1" i="0" u="none" strike="noStrike" kern="0" cap="none" spc="70" normalizeH="0" baseline="0" noProof="0" dirty="0">
                <a:ln>
                  <a:noFill/>
                </a:ln>
                <a:solidFill>
                  <a:srgbClr val="E86000"/>
                </a:solidFill>
                <a:effectLst/>
                <a:uLnTx/>
                <a:uFillTx/>
                <a:latin typeface="Calibri"/>
                <a:cs typeface="Calibri"/>
              </a:rPr>
              <a:t> </a:t>
            </a:r>
            <a:r>
              <a:rPr kumimoji="0" sz="1800" b="1" i="0" u="none" strike="noStrike" kern="0" cap="none" spc="85" normalizeH="0" baseline="0" noProof="0" dirty="0">
                <a:ln>
                  <a:noFill/>
                </a:ln>
                <a:solidFill>
                  <a:srgbClr val="E86000"/>
                </a:solidFill>
                <a:effectLst/>
                <a:uLnTx/>
                <a:uFillTx/>
                <a:latin typeface="Calibri"/>
                <a:cs typeface="Calibri"/>
              </a:rPr>
              <a:t>classes</a:t>
            </a:r>
            <a:r>
              <a:rPr kumimoji="0" sz="1800" b="1" i="0" u="none" strike="noStrike" kern="0" cap="none" spc="70" normalizeH="0" baseline="0" noProof="0" dirty="0">
                <a:ln>
                  <a:noFill/>
                </a:ln>
                <a:solidFill>
                  <a:srgbClr val="E86000"/>
                </a:solidFill>
                <a:effectLst/>
                <a:uLnTx/>
                <a:uFillTx/>
                <a:latin typeface="Calibri"/>
                <a:cs typeface="Calibri"/>
              </a:rPr>
              <a:t> </a:t>
            </a:r>
            <a:r>
              <a:rPr kumimoji="0" sz="1800" b="1" i="0" u="none" strike="noStrike" kern="0" cap="none" spc="0" normalizeH="0" baseline="0" noProof="0" dirty="0">
                <a:ln>
                  <a:noFill/>
                </a:ln>
                <a:solidFill>
                  <a:srgbClr val="E86000"/>
                </a:solidFill>
                <a:effectLst/>
                <a:uLnTx/>
                <a:uFillTx/>
                <a:latin typeface="Calibri"/>
                <a:cs typeface="Calibri"/>
              </a:rPr>
              <a:t>are</a:t>
            </a:r>
            <a:r>
              <a:rPr kumimoji="0" sz="1800" b="1" i="0" u="none" strike="noStrike" kern="0" cap="none" spc="80" normalizeH="0" baseline="0" noProof="0" dirty="0">
                <a:ln>
                  <a:noFill/>
                </a:ln>
                <a:solidFill>
                  <a:srgbClr val="E86000"/>
                </a:solidFill>
                <a:effectLst/>
                <a:uLnTx/>
                <a:uFillTx/>
                <a:latin typeface="Calibri"/>
                <a:cs typeface="Calibri"/>
              </a:rPr>
              <a:t> </a:t>
            </a:r>
            <a:r>
              <a:rPr kumimoji="0" sz="1800" b="1" i="0" u="none" strike="noStrike" kern="0" cap="none" spc="65" normalizeH="0" baseline="0" noProof="0" dirty="0">
                <a:ln>
                  <a:noFill/>
                </a:ln>
                <a:solidFill>
                  <a:srgbClr val="E86000"/>
                </a:solidFill>
                <a:effectLst/>
                <a:uLnTx/>
                <a:uFillTx/>
                <a:latin typeface="Calibri"/>
                <a:cs typeface="Calibri"/>
              </a:rPr>
              <a:t>available?</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1005"/>
              </a:spcBef>
              <a:spcAft>
                <a:spcPts val="0"/>
              </a:spcAft>
              <a:buClr>
                <a:srgbClr val="E86000"/>
              </a:buClr>
              <a:buSzTx/>
              <a:buFont typeface="Arial"/>
              <a:buChar char="•"/>
              <a:tabLst>
                <a:tab pos="299085" algn="l"/>
              </a:tabLst>
              <a:defRPr/>
            </a:pPr>
            <a:r>
              <a:rPr kumimoji="0" sz="1600" b="0" i="0" u="none" strike="noStrike" kern="0" cap="none" spc="60" normalizeH="0" baseline="0" noProof="0" dirty="0">
                <a:ln>
                  <a:noFill/>
                </a:ln>
                <a:solidFill>
                  <a:srgbClr val="0A2241"/>
                </a:solidFill>
                <a:effectLst/>
                <a:uLnTx/>
                <a:uFillTx/>
                <a:latin typeface="Calibri"/>
                <a:cs typeface="Calibri"/>
              </a:rPr>
              <a:t>More</a:t>
            </a:r>
            <a:r>
              <a:rPr kumimoji="0" sz="1600" b="0" i="0" u="none" strike="noStrike" kern="0" cap="none" spc="40" normalizeH="0" baseline="0" noProof="0" dirty="0">
                <a:ln>
                  <a:noFill/>
                </a:ln>
                <a:solidFill>
                  <a:srgbClr val="0A2241"/>
                </a:solidFill>
                <a:effectLst/>
                <a:uLnTx/>
                <a:uFillTx/>
                <a:latin typeface="Calibri"/>
                <a:cs typeface="Calibri"/>
              </a:rPr>
              <a:t> </a:t>
            </a:r>
            <a:r>
              <a:rPr kumimoji="0" sz="1600" b="0" i="0" u="none" strike="noStrike" kern="0" cap="none" spc="55" normalizeH="0" baseline="0" noProof="0" dirty="0">
                <a:ln>
                  <a:noFill/>
                </a:ln>
                <a:solidFill>
                  <a:srgbClr val="0A2241"/>
                </a:solidFill>
                <a:effectLst/>
                <a:uLnTx/>
                <a:uFillTx/>
                <a:latin typeface="Calibri"/>
                <a:cs typeface="Calibri"/>
              </a:rPr>
              <a:t>than</a:t>
            </a:r>
            <a:r>
              <a:rPr kumimoji="0" sz="1600" b="0" i="0" u="none" strike="noStrike" kern="0" cap="none" spc="50" normalizeH="0" baseline="0" noProof="0" dirty="0">
                <a:ln>
                  <a:noFill/>
                </a:ln>
                <a:solidFill>
                  <a:srgbClr val="0A2241"/>
                </a:solidFill>
                <a:effectLst/>
                <a:uLnTx/>
                <a:uFillTx/>
                <a:latin typeface="Calibri"/>
                <a:cs typeface="Calibri"/>
              </a:rPr>
              <a:t> </a:t>
            </a:r>
            <a:r>
              <a:rPr kumimoji="0" sz="1600" b="0" i="0" u="none" strike="noStrike" kern="0" cap="none" spc="100" normalizeH="0" baseline="0" noProof="0" dirty="0">
                <a:ln>
                  <a:noFill/>
                </a:ln>
                <a:solidFill>
                  <a:srgbClr val="0A2241"/>
                </a:solidFill>
                <a:effectLst/>
                <a:uLnTx/>
                <a:uFillTx/>
                <a:latin typeface="Calibri"/>
                <a:cs typeface="Calibri"/>
              </a:rPr>
              <a:t>90</a:t>
            </a:r>
            <a:r>
              <a:rPr kumimoji="0" sz="1600" b="0" i="0" u="none" strike="noStrike" kern="0" cap="none" spc="40" normalizeH="0" baseline="0" noProof="0" dirty="0">
                <a:ln>
                  <a:noFill/>
                </a:ln>
                <a:solidFill>
                  <a:srgbClr val="0A2241"/>
                </a:solidFill>
                <a:effectLst/>
                <a:uLnTx/>
                <a:uFillTx/>
                <a:latin typeface="Calibri"/>
                <a:cs typeface="Calibri"/>
              </a:rPr>
              <a:t> </a:t>
            </a:r>
            <a:r>
              <a:rPr kumimoji="0" sz="1600" b="0" i="0" u="none" strike="noStrike" kern="0" cap="none" spc="85" normalizeH="0" baseline="0" noProof="0" dirty="0">
                <a:ln>
                  <a:noFill/>
                </a:ln>
                <a:solidFill>
                  <a:srgbClr val="0A2241"/>
                </a:solidFill>
                <a:effectLst/>
                <a:uLnTx/>
                <a:uFillTx/>
                <a:latin typeface="Calibri"/>
                <a:cs typeface="Calibri"/>
              </a:rPr>
              <a:t>classes</a:t>
            </a:r>
            <a:r>
              <a:rPr kumimoji="0" sz="1600" b="0" i="0" u="none" strike="noStrike" kern="0" cap="none" spc="55" normalizeH="0" baseline="0" noProof="0" dirty="0">
                <a:ln>
                  <a:noFill/>
                </a:ln>
                <a:solidFill>
                  <a:srgbClr val="0A2241"/>
                </a:solidFill>
                <a:effectLst/>
                <a:uLnTx/>
                <a:uFillTx/>
                <a:latin typeface="Calibri"/>
                <a:cs typeface="Calibri"/>
              </a:rPr>
              <a:t> </a:t>
            </a:r>
            <a:r>
              <a:rPr kumimoji="0" sz="1600" b="0" i="0" u="none" strike="noStrike" kern="0" cap="none" spc="90" normalizeH="0" baseline="0" noProof="0" dirty="0">
                <a:ln>
                  <a:noFill/>
                </a:ln>
                <a:solidFill>
                  <a:srgbClr val="0A2241"/>
                </a:solidFill>
                <a:effectLst/>
                <a:uLnTx/>
                <a:uFillTx/>
                <a:latin typeface="Calibri"/>
                <a:cs typeface="Calibri"/>
              </a:rPr>
              <a:t>per</a:t>
            </a:r>
            <a:r>
              <a:rPr kumimoji="0" sz="1600" b="0" i="0" u="none" strike="noStrike" kern="0" cap="none" spc="45" normalizeH="0" baseline="0" noProof="0" dirty="0">
                <a:ln>
                  <a:noFill/>
                </a:ln>
                <a:solidFill>
                  <a:srgbClr val="0A2241"/>
                </a:solidFill>
                <a:effectLst/>
                <a:uLnTx/>
                <a:uFillTx/>
                <a:latin typeface="Calibri"/>
                <a:cs typeface="Calibri"/>
              </a:rPr>
              <a:t> </a:t>
            </a:r>
            <a:r>
              <a:rPr kumimoji="0" sz="1600" b="0" i="0" u="none" strike="noStrike" kern="0" cap="none" spc="60" normalizeH="0" baseline="0" noProof="0" dirty="0">
                <a:ln>
                  <a:noFill/>
                </a:ln>
                <a:solidFill>
                  <a:srgbClr val="0A2241"/>
                </a:solidFill>
                <a:effectLst/>
                <a:uLnTx/>
                <a:uFillTx/>
                <a:latin typeface="Calibri"/>
                <a:cs typeface="Calibri"/>
              </a:rPr>
              <a:t>week</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960"/>
              </a:spcBef>
              <a:spcAft>
                <a:spcPts val="0"/>
              </a:spcAft>
              <a:buClr>
                <a:srgbClr val="E86000"/>
              </a:buClr>
              <a:buSzTx/>
              <a:buFont typeface="Arial"/>
              <a:buChar char="•"/>
              <a:tabLst>
                <a:tab pos="299085" algn="l"/>
              </a:tabLst>
              <a:defRPr/>
            </a:pPr>
            <a:r>
              <a:rPr kumimoji="0" sz="1600" b="0" i="0" u="none" strike="noStrike" kern="0" cap="none" spc="95" normalizeH="0" baseline="0" noProof="0" dirty="0">
                <a:ln>
                  <a:noFill/>
                </a:ln>
                <a:solidFill>
                  <a:srgbClr val="0A2241"/>
                </a:solidFill>
                <a:effectLst/>
                <a:uLnTx/>
                <a:uFillTx/>
                <a:latin typeface="Calibri"/>
                <a:cs typeface="Calibri"/>
              </a:rPr>
              <a:t>Yoga,</a:t>
            </a:r>
            <a:r>
              <a:rPr kumimoji="0" sz="1600" b="0" i="0" u="none" strike="noStrike" kern="0" cap="none" spc="60" normalizeH="0" baseline="0" noProof="0" dirty="0">
                <a:ln>
                  <a:noFill/>
                </a:ln>
                <a:solidFill>
                  <a:srgbClr val="0A2241"/>
                </a:solidFill>
                <a:effectLst/>
                <a:uLnTx/>
                <a:uFillTx/>
                <a:latin typeface="Calibri"/>
                <a:cs typeface="Calibri"/>
              </a:rPr>
              <a:t> </a:t>
            </a:r>
            <a:r>
              <a:rPr kumimoji="0" sz="1600" b="0" i="0" u="none" strike="noStrike" kern="0" cap="none" spc="10" normalizeH="0" baseline="0" noProof="0" dirty="0">
                <a:ln>
                  <a:noFill/>
                </a:ln>
                <a:solidFill>
                  <a:srgbClr val="0A2241"/>
                </a:solidFill>
                <a:effectLst/>
                <a:uLnTx/>
                <a:uFillTx/>
                <a:latin typeface="Calibri"/>
                <a:cs typeface="Calibri"/>
              </a:rPr>
              <a:t>Pilates,</a:t>
            </a:r>
            <a:r>
              <a:rPr kumimoji="0" sz="1600" b="0" i="0" u="none" strike="noStrike" kern="0" cap="none" spc="65" normalizeH="0" baseline="0" noProof="0" dirty="0">
                <a:ln>
                  <a:noFill/>
                </a:ln>
                <a:solidFill>
                  <a:srgbClr val="0A2241"/>
                </a:solidFill>
                <a:effectLst/>
                <a:uLnTx/>
                <a:uFillTx/>
                <a:latin typeface="Calibri"/>
                <a:cs typeface="Calibri"/>
              </a:rPr>
              <a:t> </a:t>
            </a:r>
            <a:r>
              <a:rPr kumimoji="0" sz="1600" b="0" i="0" u="none" strike="noStrike" kern="0" cap="none" spc="105" normalizeH="0" baseline="0" noProof="0" dirty="0">
                <a:ln>
                  <a:noFill/>
                </a:ln>
                <a:solidFill>
                  <a:srgbClr val="0A2241"/>
                </a:solidFill>
                <a:effectLst/>
                <a:uLnTx/>
                <a:uFillTx/>
                <a:latin typeface="Calibri"/>
                <a:cs typeface="Calibri"/>
              </a:rPr>
              <a:t>Cycling,</a:t>
            </a:r>
            <a:r>
              <a:rPr kumimoji="0" sz="1600" b="0" i="0" u="none" strike="noStrike" kern="0" cap="none" spc="45" normalizeH="0" baseline="0" noProof="0" dirty="0">
                <a:ln>
                  <a:noFill/>
                </a:ln>
                <a:solidFill>
                  <a:srgbClr val="0A2241"/>
                </a:solidFill>
                <a:effectLst/>
                <a:uLnTx/>
                <a:uFillTx/>
                <a:latin typeface="Calibri"/>
                <a:cs typeface="Calibri"/>
              </a:rPr>
              <a:t> </a:t>
            </a:r>
            <a:r>
              <a:rPr kumimoji="0" sz="1600" b="0" i="0" u="none" strike="noStrike" kern="0" cap="none" spc="65" normalizeH="0" baseline="0" noProof="0" dirty="0">
                <a:ln>
                  <a:noFill/>
                </a:ln>
                <a:solidFill>
                  <a:srgbClr val="0A2241"/>
                </a:solidFill>
                <a:effectLst/>
                <a:uLnTx/>
                <a:uFillTx/>
                <a:latin typeface="Calibri"/>
                <a:cs typeface="Calibri"/>
              </a:rPr>
              <a:t>Strength,</a:t>
            </a:r>
            <a:r>
              <a:rPr kumimoji="0" sz="1600" b="0" i="0" u="none" strike="noStrike" kern="0" cap="none" spc="75" normalizeH="0" baseline="0" noProof="0" dirty="0">
                <a:ln>
                  <a:noFill/>
                </a:ln>
                <a:solidFill>
                  <a:srgbClr val="0A2241"/>
                </a:solidFill>
                <a:effectLst/>
                <a:uLnTx/>
                <a:uFillTx/>
                <a:latin typeface="Calibri"/>
                <a:cs typeface="Calibri"/>
              </a:rPr>
              <a:t> </a:t>
            </a:r>
            <a:r>
              <a:rPr kumimoji="0" sz="1600" b="0" i="0" u="none" strike="noStrike" kern="0" cap="none" spc="100" normalizeH="0" baseline="0" noProof="0" dirty="0">
                <a:ln>
                  <a:noFill/>
                </a:ln>
                <a:solidFill>
                  <a:srgbClr val="0A2241"/>
                </a:solidFill>
                <a:effectLst/>
                <a:uLnTx/>
                <a:uFillTx/>
                <a:latin typeface="Calibri"/>
                <a:cs typeface="Calibri"/>
              </a:rPr>
              <a:t>Zumba,</a:t>
            </a:r>
            <a:r>
              <a:rPr kumimoji="0" sz="1600" b="0" i="0" u="none" strike="noStrike" kern="0" cap="none" spc="75" normalizeH="0" baseline="0" noProof="0" dirty="0">
                <a:ln>
                  <a:noFill/>
                </a:ln>
                <a:solidFill>
                  <a:srgbClr val="0A2241"/>
                </a:solidFill>
                <a:effectLst/>
                <a:uLnTx/>
                <a:uFillTx/>
                <a:latin typeface="Calibri"/>
                <a:cs typeface="Calibri"/>
              </a:rPr>
              <a:t> </a:t>
            </a:r>
            <a:r>
              <a:rPr kumimoji="0" sz="1600" b="0" i="0" u="none" strike="noStrike" kern="0" cap="none" spc="45" normalizeH="0" baseline="0" noProof="0" dirty="0">
                <a:ln>
                  <a:noFill/>
                </a:ln>
                <a:solidFill>
                  <a:srgbClr val="0A2241"/>
                </a:solidFill>
                <a:effectLst/>
                <a:uLnTx/>
                <a:uFillTx/>
                <a:latin typeface="Calibri"/>
                <a:cs typeface="Calibri"/>
              </a:rPr>
              <a:t>Barre</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960"/>
              </a:spcBef>
              <a:spcAft>
                <a:spcPts val="0"/>
              </a:spcAft>
              <a:buClr>
                <a:srgbClr val="E86000"/>
              </a:buClr>
              <a:buSzTx/>
              <a:buFont typeface="Arial"/>
              <a:buChar char="•"/>
              <a:tabLst>
                <a:tab pos="299085" algn="l"/>
              </a:tabLst>
              <a:defRPr/>
            </a:pPr>
            <a:r>
              <a:rPr kumimoji="0" sz="1600" b="0" i="0" u="none" strike="noStrike" kern="0" cap="none" spc="85" normalizeH="0" baseline="0" noProof="0" dirty="0">
                <a:ln>
                  <a:noFill/>
                </a:ln>
                <a:solidFill>
                  <a:srgbClr val="0A2241"/>
                </a:solidFill>
                <a:effectLst/>
                <a:uLnTx/>
                <a:uFillTx/>
                <a:latin typeface="Calibri"/>
                <a:cs typeface="Calibri"/>
              </a:rPr>
              <a:t>All</a:t>
            </a:r>
            <a:r>
              <a:rPr kumimoji="0" sz="1600" b="0" i="0" u="none" strike="noStrike" kern="0" cap="none" spc="60" normalizeH="0" baseline="0" noProof="0" dirty="0">
                <a:ln>
                  <a:noFill/>
                </a:ln>
                <a:solidFill>
                  <a:srgbClr val="0A2241"/>
                </a:solidFill>
                <a:effectLst/>
                <a:uLnTx/>
                <a:uFillTx/>
                <a:latin typeface="Calibri"/>
                <a:cs typeface="Calibri"/>
              </a:rPr>
              <a:t> </a:t>
            </a:r>
            <a:r>
              <a:rPr kumimoji="0" sz="1600" b="0" i="0" u="none" strike="noStrike" kern="0" cap="none" spc="85" normalizeH="0" baseline="0" noProof="0" dirty="0">
                <a:ln>
                  <a:noFill/>
                </a:ln>
                <a:solidFill>
                  <a:srgbClr val="0A2241"/>
                </a:solidFill>
                <a:effectLst/>
                <a:uLnTx/>
                <a:uFillTx/>
                <a:latin typeface="Calibri"/>
                <a:cs typeface="Calibri"/>
              </a:rPr>
              <a:t>classes</a:t>
            </a:r>
            <a:r>
              <a:rPr kumimoji="0" sz="1600" b="0" i="0" u="none" strike="noStrike" kern="0" cap="none" spc="60" normalizeH="0" baseline="0" noProof="0" dirty="0">
                <a:ln>
                  <a:noFill/>
                </a:ln>
                <a:solidFill>
                  <a:srgbClr val="0A2241"/>
                </a:solidFill>
                <a:effectLst/>
                <a:uLnTx/>
                <a:uFillTx/>
                <a:latin typeface="Calibri"/>
                <a:cs typeface="Calibri"/>
              </a:rPr>
              <a:t> </a:t>
            </a:r>
            <a:r>
              <a:rPr kumimoji="0" sz="1600" b="0" i="0" u="none" strike="noStrike" kern="0" cap="none" spc="55" normalizeH="0" baseline="0" noProof="0" dirty="0">
                <a:ln>
                  <a:noFill/>
                </a:ln>
                <a:solidFill>
                  <a:srgbClr val="0A2241"/>
                </a:solidFill>
                <a:effectLst/>
                <a:uLnTx/>
                <a:uFillTx/>
                <a:latin typeface="Calibri"/>
                <a:cs typeface="Calibri"/>
              </a:rPr>
              <a:t>are </a:t>
            </a:r>
            <a:r>
              <a:rPr kumimoji="0" sz="1600" b="0" i="0" u="none" strike="noStrike" kern="0" cap="none" spc="100" normalizeH="0" baseline="0" noProof="0" dirty="0">
                <a:ln>
                  <a:noFill/>
                </a:ln>
                <a:solidFill>
                  <a:srgbClr val="0A2241"/>
                </a:solidFill>
                <a:effectLst/>
                <a:uLnTx/>
                <a:uFillTx/>
                <a:latin typeface="Calibri"/>
                <a:cs typeface="Calibri"/>
              </a:rPr>
              <a:t>included</a:t>
            </a:r>
            <a:r>
              <a:rPr kumimoji="0" sz="1600" b="0" i="0" u="none" strike="noStrike" kern="0" cap="none" spc="75"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with</a:t>
            </a:r>
            <a:r>
              <a:rPr kumimoji="0" sz="1600" b="0" i="0" u="none" strike="noStrike" kern="0" cap="none" spc="90" normalizeH="0" baseline="0" noProof="0" dirty="0">
                <a:ln>
                  <a:noFill/>
                </a:ln>
                <a:solidFill>
                  <a:srgbClr val="0A2241"/>
                </a:solidFill>
                <a:effectLst/>
                <a:uLnTx/>
                <a:uFillTx/>
                <a:latin typeface="Calibri"/>
                <a:cs typeface="Calibri"/>
              </a:rPr>
              <a:t> </a:t>
            </a:r>
            <a:r>
              <a:rPr kumimoji="0" sz="1600" b="0" i="0" u="none" strike="noStrike" kern="0" cap="none" spc="125" normalizeH="0" baseline="0" noProof="0" dirty="0">
                <a:ln>
                  <a:noFill/>
                </a:ln>
                <a:solidFill>
                  <a:srgbClr val="0A2241"/>
                </a:solidFill>
                <a:effectLst/>
                <a:uLnTx/>
                <a:uFillTx/>
                <a:latin typeface="Calibri"/>
                <a:cs typeface="Calibri"/>
              </a:rPr>
              <a:t>OneRec</a:t>
            </a:r>
            <a:r>
              <a:rPr kumimoji="0" sz="1600" b="0" i="0" u="none" strike="noStrike" kern="0" cap="none" spc="80" normalizeH="0" baseline="0" noProof="0" dirty="0">
                <a:ln>
                  <a:noFill/>
                </a:ln>
                <a:solidFill>
                  <a:srgbClr val="0A2241"/>
                </a:solidFill>
                <a:effectLst/>
                <a:uLnTx/>
                <a:uFillTx/>
                <a:latin typeface="Calibri"/>
                <a:cs typeface="Calibri"/>
              </a:rPr>
              <a:t> Membership</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756285" marR="0" lvl="1" indent="-286385" defTabSz="914400" eaLnBrk="1" fontAlgn="auto" latinLnBrk="0" hangingPunct="1">
              <a:lnSpc>
                <a:spcPct val="100000"/>
              </a:lnSpc>
              <a:spcBef>
                <a:spcPts val="960"/>
              </a:spcBef>
              <a:spcAft>
                <a:spcPts val="0"/>
              </a:spcAft>
              <a:buClr>
                <a:srgbClr val="E86000"/>
              </a:buClr>
              <a:buSzTx/>
              <a:buFont typeface="Arial"/>
              <a:buChar char="•"/>
              <a:tabLst>
                <a:tab pos="756285" algn="l"/>
              </a:tabLst>
              <a:defRPr/>
            </a:pPr>
            <a:r>
              <a:rPr kumimoji="0" sz="1600" b="0" i="0" u="none" strike="noStrike" kern="0" cap="none" spc="75" normalizeH="0" baseline="0" noProof="0" dirty="0">
                <a:ln>
                  <a:noFill/>
                </a:ln>
                <a:solidFill>
                  <a:srgbClr val="0A2241"/>
                </a:solidFill>
                <a:effectLst/>
                <a:uLnTx/>
                <a:uFillTx/>
                <a:latin typeface="Calibri"/>
                <a:cs typeface="Calibri"/>
              </a:rPr>
              <a:t>Register</a:t>
            </a:r>
            <a:r>
              <a:rPr kumimoji="0" sz="1600" b="0" i="0" u="none" strike="noStrike" kern="0" cap="none" spc="95"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for</a:t>
            </a:r>
            <a:r>
              <a:rPr kumimoji="0" sz="1600" b="0" i="0" u="none" strike="noStrike" kern="0" cap="none" spc="70" normalizeH="0" baseline="0" noProof="0" dirty="0">
                <a:ln>
                  <a:noFill/>
                </a:ln>
                <a:solidFill>
                  <a:srgbClr val="0A2241"/>
                </a:solidFill>
                <a:effectLst/>
                <a:uLnTx/>
                <a:uFillTx/>
                <a:latin typeface="Calibri"/>
                <a:cs typeface="Calibri"/>
              </a:rPr>
              <a:t> </a:t>
            </a:r>
            <a:r>
              <a:rPr kumimoji="0" sz="1600" b="0" i="0" u="none" strike="noStrike" kern="0" cap="none" spc="85" normalizeH="0" baseline="0" noProof="0" dirty="0">
                <a:ln>
                  <a:noFill/>
                </a:ln>
                <a:solidFill>
                  <a:srgbClr val="0A2241"/>
                </a:solidFill>
                <a:effectLst/>
                <a:uLnTx/>
                <a:uFillTx/>
                <a:latin typeface="Calibri"/>
                <a:cs typeface="Calibri"/>
              </a:rPr>
              <a:t>classes</a:t>
            </a:r>
            <a:r>
              <a:rPr kumimoji="0" sz="1600" b="0" i="0" u="none" strike="noStrike" kern="0" cap="none" spc="55" normalizeH="0" baseline="0" noProof="0" dirty="0">
                <a:ln>
                  <a:noFill/>
                </a:ln>
                <a:solidFill>
                  <a:srgbClr val="0A2241"/>
                </a:solidFill>
                <a:effectLst/>
                <a:uLnTx/>
                <a:uFillTx/>
                <a:latin typeface="Calibri"/>
                <a:cs typeface="Calibri"/>
              </a:rPr>
              <a:t> via </a:t>
            </a:r>
            <a:r>
              <a:rPr kumimoji="0" sz="1600" b="0" i="0" u="none" strike="noStrike" kern="0" cap="none" spc="160" normalizeH="0" baseline="0" noProof="0" dirty="0">
                <a:ln>
                  <a:noFill/>
                </a:ln>
                <a:solidFill>
                  <a:srgbClr val="0A2241"/>
                </a:solidFill>
                <a:effectLst/>
                <a:uLnTx/>
                <a:uFillTx/>
                <a:latin typeface="Calibri"/>
                <a:cs typeface="Calibri"/>
              </a:rPr>
              <a:t>RWC</a:t>
            </a:r>
            <a:r>
              <a:rPr kumimoji="0" sz="1600" b="0" i="0" u="none" strike="noStrike" kern="0" cap="none" spc="70" normalizeH="0" baseline="0" noProof="0" dirty="0">
                <a:ln>
                  <a:noFill/>
                </a:ln>
                <a:solidFill>
                  <a:srgbClr val="0A2241"/>
                </a:solidFill>
                <a:effectLst/>
                <a:uLnTx/>
                <a:uFillTx/>
                <a:latin typeface="Calibri"/>
                <a:cs typeface="Calibri"/>
              </a:rPr>
              <a:t> </a:t>
            </a:r>
            <a:r>
              <a:rPr kumimoji="0" sz="1600" b="0" i="0" u="none" strike="noStrike" kern="0" cap="none" spc="95" normalizeH="0" baseline="0" noProof="0" dirty="0">
                <a:ln>
                  <a:noFill/>
                </a:ln>
                <a:solidFill>
                  <a:srgbClr val="0A2241"/>
                </a:solidFill>
                <a:effectLst/>
                <a:uLnTx/>
                <a:uFillTx/>
                <a:latin typeface="Calibri"/>
                <a:cs typeface="Calibri"/>
              </a:rPr>
              <a:t>Connect</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pic>
        <p:nvPicPr>
          <p:cNvPr id="5" name="object 5"/>
          <p:cNvPicPr/>
          <p:nvPr/>
        </p:nvPicPr>
        <p:blipFill>
          <a:blip r:embed="rId3" cstate="print"/>
          <a:stretch>
            <a:fillRect/>
          </a:stretch>
        </p:blipFill>
        <p:spPr>
          <a:xfrm>
            <a:off x="7196328" y="1149883"/>
            <a:ext cx="4662081" cy="2039106"/>
          </a:xfrm>
          <a:prstGeom prst="rect">
            <a:avLst/>
          </a:prstGeom>
        </p:spPr>
      </p:pic>
      <p:pic>
        <p:nvPicPr>
          <p:cNvPr id="6" name="object 6"/>
          <p:cNvPicPr/>
          <p:nvPr/>
        </p:nvPicPr>
        <p:blipFill>
          <a:blip r:embed="rId4" cstate="print"/>
          <a:stretch>
            <a:fillRect/>
          </a:stretch>
        </p:blipFill>
        <p:spPr>
          <a:xfrm>
            <a:off x="10451592" y="5923547"/>
            <a:ext cx="1093350" cy="655090"/>
          </a:xfrm>
          <a:prstGeom prst="rect">
            <a:avLst/>
          </a:prstGeom>
        </p:spPr>
      </p:pic>
      <p:pic>
        <p:nvPicPr>
          <p:cNvPr id="7" name="object 7"/>
          <p:cNvPicPr/>
          <p:nvPr/>
        </p:nvPicPr>
        <p:blipFill>
          <a:blip r:embed="rId5" cstate="print"/>
          <a:stretch>
            <a:fillRect/>
          </a:stretch>
        </p:blipFill>
        <p:spPr>
          <a:xfrm>
            <a:off x="2237232" y="3429000"/>
            <a:ext cx="4662081" cy="2225459"/>
          </a:xfrm>
          <a:prstGeom prst="rect">
            <a:avLst/>
          </a:prstGeom>
        </p:spPr>
      </p:pic>
      <p:pic>
        <p:nvPicPr>
          <p:cNvPr id="8" name="object 8"/>
          <p:cNvPicPr/>
          <p:nvPr/>
        </p:nvPicPr>
        <p:blipFill>
          <a:blip r:embed="rId6" cstate="print"/>
          <a:stretch>
            <a:fillRect/>
          </a:stretch>
        </p:blipFill>
        <p:spPr>
          <a:xfrm>
            <a:off x="7196328" y="3429000"/>
            <a:ext cx="4663046" cy="2225459"/>
          </a:xfrm>
          <a:prstGeom prst="rect">
            <a:avLst/>
          </a:prstGeom>
        </p:spPr>
      </p:pic>
    </p:spTree>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2700" rIns="0" bIns="0" rtlCol="0">
            <a:spAutoFit/>
          </a:bodyPr>
          <a:lstStyle/>
          <a:p>
            <a:pPr marL="878205">
              <a:lnSpc>
                <a:spcPct val="100000"/>
              </a:lnSpc>
              <a:spcBef>
                <a:spcPts val="100"/>
              </a:spcBef>
            </a:pPr>
            <a:r>
              <a:rPr spc="175" dirty="0"/>
              <a:t>Common</a:t>
            </a:r>
            <a:r>
              <a:rPr spc="80" dirty="0"/>
              <a:t> </a:t>
            </a:r>
            <a:r>
              <a:rPr spc="110" dirty="0"/>
              <a:t>Questions</a:t>
            </a:r>
          </a:p>
        </p:txBody>
      </p:sp>
      <p:sp>
        <p:nvSpPr>
          <p:cNvPr id="3" name="object 3"/>
          <p:cNvSpPr/>
          <p:nvPr/>
        </p:nvSpPr>
        <p:spPr>
          <a:xfrm>
            <a:off x="231647" y="865632"/>
            <a:ext cx="11729085" cy="0"/>
          </a:xfrm>
          <a:custGeom>
            <a:avLst/>
            <a:gdLst/>
            <a:ahLst/>
            <a:cxnLst/>
            <a:rect l="l" t="t" r="r" b="b"/>
            <a:pathLst>
              <a:path w="11729085">
                <a:moveTo>
                  <a:pt x="0" y="0"/>
                </a:moveTo>
                <a:lnTo>
                  <a:pt x="11728704" y="0"/>
                </a:lnTo>
              </a:path>
            </a:pathLst>
          </a:custGeom>
          <a:ln w="19050">
            <a:solidFill>
              <a:srgbClr val="E86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p:nvPr/>
        </p:nvSpPr>
        <p:spPr>
          <a:xfrm>
            <a:off x="310388" y="896005"/>
            <a:ext cx="4711700" cy="1913255"/>
          </a:xfrm>
          <a:prstGeom prst="rect">
            <a:avLst/>
          </a:prstGeom>
        </p:spPr>
        <p:txBody>
          <a:bodyPr vert="horz" wrap="square" lIns="0" tIns="156845" rIns="0" bIns="0" rtlCol="0">
            <a:spAutoFit/>
          </a:bodyPr>
          <a:lstStyle/>
          <a:p>
            <a:pPr marL="12700" marR="0" lvl="0" indent="0" defTabSz="914400" eaLnBrk="1" fontAlgn="auto" latinLnBrk="0" hangingPunct="1">
              <a:lnSpc>
                <a:spcPct val="100000"/>
              </a:lnSpc>
              <a:spcBef>
                <a:spcPts val="1235"/>
              </a:spcBef>
              <a:spcAft>
                <a:spcPts val="0"/>
              </a:spcAft>
              <a:buClrTx/>
              <a:buSzTx/>
              <a:buFontTx/>
              <a:buNone/>
              <a:tabLst/>
              <a:defRPr/>
            </a:pPr>
            <a:r>
              <a:rPr kumimoji="0" sz="1800" b="1" i="0" u="none" strike="noStrike" kern="0" cap="none" spc="55" normalizeH="0" baseline="0" noProof="0" dirty="0">
                <a:ln>
                  <a:noFill/>
                </a:ln>
                <a:solidFill>
                  <a:srgbClr val="E86000"/>
                </a:solidFill>
                <a:effectLst/>
                <a:uLnTx/>
                <a:uFillTx/>
                <a:latin typeface="Calibri"/>
                <a:cs typeface="Calibri"/>
              </a:rPr>
              <a:t>What</a:t>
            </a:r>
            <a:r>
              <a:rPr kumimoji="0" sz="1800" b="1" i="0" u="none" strike="noStrike" kern="0" cap="none" spc="45" normalizeH="0" baseline="0" noProof="0" dirty="0">
                <a:ln>
                  <a:noFill/>
                </a:ln>
                <a:solidFill>
                  <a:srgbClr val="E86000"/>
                </a:solidFill>
                <a:effectLst/>
                <a:uLnTx/>
                <a:uFillTx/>
                <a:latin typeface="Calibri"/>
                <a:cs typeface="Calibri"/>
              </a:rPr>
              <a:t> </a:t>
            </a:r>
            <a:r>
              <a:rPr kumimoji="0" sz="1800" b="1" i="0" u="none" strike="noStrike" kern="0" cap="none" spc="120" normalizeH="0" baseline="0" noProof="0" dirty="0">
                <a:ln>
                  <a:noFill/>
                </a:ln>
                <a:solidFill>
                  <a:srgbClr val="E86000"/>
                </a:solidFill>
                <a:effectLst/>
                <a:uLnTx/>
                <a:uFillTx/>
                <a:latin typeface="Calibri"/>
                <a:cs typeface="Calibri"/>
              </a:rPr>
              <a:t>does</a:t>
            </a:r>
            <a:r>
              <a:rPr kumimoji="0" sz="1800" b="1" i="0" u="none" strike="noStrike" kern="0" cap="none" spc="-15" normalizeH="0" baseline="0" noProof="0" dirty="0">
                <a:ln>
                  <a:noFill/>
                </a:ln>
                <a:solidFill>
                  <a:srgbClr val="E86000"/>
                </a:solidFill>
                <a:effectLst/>
                <a:uLnTx/>
                <a:uFillTx/>
                <a:latin typeface="Calibri"/>
                <a:cs typeface="Calibri"/>
              </a:rPr>
              <a:t> </a:t>
            </a:r>
            <a:r>
              <a:rPr kumimoji="0" sz="1800" b="1" i="0" u="none" strike="noStrike" kern="0" cap="none" spc="80" normalizeH="0" baseline="0" noProof="0" dirty="0">
                <a:ln>
                  <a:noFill/>
                </a:ln>
                <a:solidFill>
                  <a:srgbClr val="E86000"/>
                </a:solidFill>
                <a:effectLst/>
                <a:uLnTx/>
                <a:uFillTx/>
                <a:latin typeface="Calibri"/>
                <a:cs typeface="Calibri"/>
              </a:rPr>
              <a:t>Auburn</a:t>
            </a:r>
            <a:r>
              <a:rPr kumimoji="0" sz="1800" b="1" i="0" u="none" strike="noStrike" kern="0" cap="none" spc="30" normalizeH="0" baseline="0" noProof="0" dirty="0">
                <a:ln>
                  <a:noFill/>
                </a:ln>
                <a:solidFill>
                  <a:srgbClr val="E86000"/>
                </a:solidFill>
                <a:effectLst/>
                <a:uLnTx/>
                <a:uFillTx/>
                <a:latin typeface="Calibri"/>
                <a:cs typeface="Calibri"/>
              </a:rPr>
              <a:t> </a:t>
            </a:r>
            <a:r>
              <a:rPr kumimoji="0" sz="1800" b="1" i="0" u="none" strike="noStrike" kern="0" cap="none" spc="100" normalizeH="0" baseline="0" noProof="0" dirty="0">
                <a:ln>
                  <a:noFill/>
                </a:ln>
                <a:solidFill>
                  <a:srgbClr val="E86000"/>
                </a:solidFill>
                <a:effectLst/>
                <a:uLnTx/>
                <a:uFillTx/>
                <a:latin typeface="Calibri"/>
                <a:cs typeface="Calibri"/>
              </a:rPr>
              <a:t>Outdoors</a:t>
            </a:r>
            <a:r>
              <a:rPr kumimoji="0" sz="1800" b="1" i="0" u="none" strike="noStrike" kern="0" cap="none" spc="45" normalizeH="0" baseline="0" noProof="0" dirty="0">
                <a:ln>
                  <a:noFill/>
                </a:ln>
                <a:solidFill>
                  <a:srgbClr val="E86000"/>
                </a:solidFill>
                <a:effectLst/>
                <a:uLnTx/>
                <a:uFillTx/>
                <a:latin typeface="Calibri"/>
                <a:cs typeface="Calibri"/>
              </a:rPr>
              <a:t> </a:t>
            </a:r>
            <a:r>
              <a:rPr kumimoji="0" sz="1800" b="1" i="0" u="none" strike="noStrike" kern="0" cap="none" spc="-10" normalizeH="0" baseline="0" noProof="0" dirty="0">
                <a:ln>
                  <a:noFill/>
                </a:ln>
                <a:solidFill>
                  <a:srgbClr val="E86000"/>
                </a:solidFill>
                <a:effectLst/>
                <a:uLnTx/>
                <a:uFillTx/>
                <a:latin typeface="Calibri"/>
                <a:cs typeface="Calibri"/>
              </a:rPr>
              <a:t>offer?</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1005"/>
              </a:spcBef>
              <a:spcAft>
                <a:spcPts val="0"/>
              </a:spcAft>
              <a:buClr>
                <a:srgbClr val="E86000"/>
              </a:buClr>
              <a:buSzTx/>
              <a:buFont typeface="Arial"/>
              <a:buChar char="•"/>
              <a:tabLst>
                <a:tab pos="299085" algn="l"/>
              </a:tabLst>
              <a:defRPr/>
            </a:pPr>
            <a:r>
              <a:rPr kumimoji="0" sz="1600" b="0" i="0" u="none" strike="noStrike" kern="0" cap="none" spc="114" normalizeH="0" baseline="0" noProof="0" dirty="0">
                <a:ln>
                  <a:noFill/>
                </a:ln>
                <a:solidFill>
                  <a:srgbClr val="0A2241"/>
                </a:solidFill>
                <a:effectLst/>
                <a:uLnTx/>
                <a:uFillTx/>
                <a:latin typeface="Calibri"/>
                <a:cs typeface="Calibri"/>
              </a:rPr>
              <a:t>Land</a:t>
            </a:r>
            <a:r>
              <a:rPr kumimoji="0" sz="1600" b="0" i="0" u="none" strike="noStrike" kern="0" cap="none" spc="90" normalizeH="0" baseline="0" noProof="0" dirty="0">
                <a:ln>
                  <a:noFill/>
                </a:ln>
                <a:solidFill>
                  <a:srgbClr val="0A2241"/>
                </a:solidFill>
                <a:effectLst/>
                <a:uLnTx/>
                <a:uFillTx/>
                <a:latin typeface="Calibri"/>
                <a:cs typeface="Calibri"/>
              </a:rPr>
              <a:t> </a:t>
            </a:r>
            <a:r>
              <a:rPr kumimoji="0" sz="1600" b="0" i="0" u="none" strike="noStrike" kern="0" cap="none" spc="110" normalizeH="0" baseline="0" noProof="0" dirty="0">
                <a:ln>
                  <a:noFill/>
                </a:ln>
                <a:solidFill>
                  <a:srgbClr val="0A2241"/>
                </a:solidFill>
                <a:effectLst/>
                <a:uLnTx/>
                <a:uFillTx/>
                <a:latin typeface="Calibri"/>
                <a:cs typeface="Calibri"/>
              </a:rPr>
              <a:t>and</a:t>
            </a:r>
            <a:r>
              <a:rPr kumimoji="0" sz="1600" b="0" i="0" u="none" strike="noStrike" kern="0" cap="none" spc="105"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water-</a:t>
            </a:r>
            <a:r>
              <a:rPr kumimoji="0" sz="1600" b="0" i="0" u="none" strike="noStrike" kern="0" cap="none" spc="125" normalizeH="0" baseline="0" noProof="0" dirty="0">
                <a:ln>
                  <a:noFill/>
                </a:ln>
                <a:solidFill>
                  <a:srgbClr val="0A2241"/>
                </a:solidFill>
                <a:effectLst/>
                <a:uLnTx/>
                <a:uFillTx/>
                <a:latin typeface="Calibri"/>
                <a:cs typeface="Calibri"/>
              </a:rPr>
              <a:t>based </a:t>
            </a:r>
            <a:r>
              <a:rPr kumimoji="0" sz="1600" b="0" i="0" u="none" strike="noStrike" kern="0" cap="none" spc="85" normalizeH="0" baseline="0" noProof="0" dirty="0">
                <a:ln>
                  <a:noFill/>
                </a:ln>
                <a:solidFill>
                  <a:srgbClr val="0A2241"/>
                </a:solidFill>
                <a:effectLst/>
                <a:uLnTx/>
                <a:uFillTx/>
                <a:latin typeface="Calibri"/>
                <a:cs typeface="Calibri"/>
              </a:rPr>
              <a:t>equipment</a:t>
            </a:r>
            <a:r>
              <a:rPr kumimoji="0" sz="1600" b="0" i="0" u="none" strike="noStrike" kern="0" cap="none" spc="125" normalizeH="0" baseline="0" noProof="0" dirty="0">
                <a:ln>
                  <a:noFill/>
                </a:ln>
                <a:solidFill>
                  <a:srgbClr val="0A2241"/>
                </a:solidFill>
                <a:effectLst/>
                <a:uLnTx/>
                <a:uFillTx/>
                <a:latin typeface="Calibri"/>
                <a:cs typeface="Calibri"/>
              </a:rPr>
              <a:t> </a:t>
            </a:r>
            <a:r>
              <a:rPr kumimoji="0" sz="1600" b="0" i="0" u="none" strike="noStrike" kern="0" cap="none" spc="35" normalizeH="0" baseline="0" noProof="0" dirty="0">
                <a:ln>
                  <a:noFill/>
                </a:ln>
                <a:solidFill>
                  <a:srgbClr val="0A2241"/>
                </a:solidFill>
                <a:effectLst/>
                <a:uLnTx/>
                <a:uFillTx/>
                <a:latin typeface="Calibri"/>
                <a:cs typeface="Calibri"/>
              </a:rPr>
              <a:t>rentals</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756285" marR="0" lvl="1" indent="-286385" defTabSz="914400" eaLnBrk="1" fontAlgn="auto" latinLnBrk="0" hangingPunct="1">
              <a:lnSpc>
                <a:spcPct val="100000"/>
              </a:lnSpc>
              <a:spcBef>
                <a:spcPts val="960"/>
              </a:spcBef>
              <a:spcAft>
                <a:spcPts val="0"/>
              </a:spcAft>
              <a:buClr>
                <a:srgbClr val="E86000"/>
              </a:buClr>
              <a:buSzTx/>
              <a:buFont typeface="Arial"/>
              <a:buChar char="•"/>
              <a:tabLst>
                <a:tab pos="756285" algn="l"/>
              </a:tabLst>
              <a:defRPr/>
            </a:pPr>
            <a:r>
              <a:rPr kumimoji="0" sz="1600" b="0" i="0" u="none" strike="noStrike" kern="0" cap="none" spc="105" normalizeH="0" baseline="0" noProof="0" dirty="0">
                <a:ln>
                  <a:noFill/>
                </a:ln>
                <a:solidFill>
                  <a:srgbClr val="0A2241"/>
                </a:solidFill>
                <a:effectLst/>
                <a:uLnTx/>
                <a:uFillTx/>
                <a:latin typeface="Calibri"/>
                <a:cs typeface="Calibri"/>
              </a:rPr>
              <a:t>Canoes,</a:t>
            </a:r>
            <a:r>
              <a:rPr kumimoji="0" sz="1600" b="0" i="0" u="none" strike="noStrike" kern="0" cap="none" spc="40" normalizeH="0" baseline="0" noProof="0" dirty="0">
                <a:ln>
                  <a:noFill/>
                </a:ln>
                <a:solidFill>
                  <a:srgbClr val="0A2241"/>
                </a:solidFill>
                <a:effectLst/>
                <a:uLnTx/>
                <a:uFillTx/>
                <a:latin typeface="Calibri"/>
                <a:cs typeface="Calibri"/>
              </a:rPr>
              <a:t> </a:t>
            </a:r>
            <a:r>
              <a:rPr kumimoji="0" sz="1600" b="0" i="0" u="none" strike="noStrike" kern="0" cap="none" spc="65" normalizeH="0" baseline="0" noProof="0" dirty="0">
                <a:ln>
                  <a:noFill/>
                </a:ln>
                <a:solidFill>
                  <a:srgbClr val="0A2241"/>
                </a:solidFill>
                <a:effectLst/>
                <a:uLnTx/>
                <a:uFillTx/>
                <a:latin typeface="Calibri"/>
                <a:cs typeface="Calibri"/>
              </a:rPr>
              <a:t>kayaks,</a:t>
            </a:r>
            <a:r>
              <a:rPr kumimoji="0" sz="1600" b="0" i="0" u="none" strike="noStrike" kern="0" cap="none" spc="25"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tents,</a:t>
            </a:r>
            <a:r>
              <a:rPr kumimoji="0" sz="1600" b="0" i="0" u="none" strike="noStrike" kern="0" cap="none" spc="75" normalizeH="0" baseline="0" noProof="0" dirty="0">
                <a:ln>
                  <a:noFill/>
                </a:ln>
                <a:solidFill>
                  <a:srgbClr val="0A2241"/>
                </a:solidFill>
                <a:effectLst/>
                <a:uLnTx/>
                <a:uFillTx/>
                <a:latin typeface="Calibri"/>
                <a:cs typeface="Calibri"/>
              </a:rPr>
              <a:t> bikes,</a:t>
            </a:r>
            <a:r>
              <a:rPr kumimoji="0" sz="1600" b="0" i="0" u="none" strike="noStrike" kern="0" cap="none" spc="40" normalizeH="0" baseline="0" noProof="0" dirty="0">
                <a:ln>
                  <a:noFill/>
                </a:ln>
                <a:solidFill>
                  <a:srgbClr val="0A2241"/>
                </a:solidFill>
                <a:effectLst/>
                <a:uLnTx/>
                <a:uFillTx/>
                <a:latin typeface="Calibri"/>
                <a:cs typeface="Calibri"/>
              </a:rPr>
              <a:t> </a:t>
            </a:r>
            <a:r>
              <a:rPr kumimoji="0" sz="1600" b="0" i="0" u="none" strike="noStrike" kern="0" cap="none" spc="105" normalizeH="0" baseline="0" noProof="0" dirty="0">
                <a:ln>
                  <a:noFill/>
                </a:ln>
                <a:solidFill>
                  <a:srgbClr val="0A2241"/>
                </a:solidFill>
                <a:effectLst/>
                <a:uLnTx/>
                <a:uFillTx/>
                <a:latin typeface="Calibri"/>
                <a:cs typeface="Calibri"/>
              </a:rPr>
              <a:t>sleeping</a:t>
            </a:r>
            <a:r>
              <a:rPr kumimoji="0" sz="1600" b="0" i="0" u="none" strike="noStrike" kern="0" cap="none" spc="110" normalizeH="0" baseline="0" noProof="0" dirty="0">
                <a:ln>
                  <a:noFill/>
                </a:ln>
                <a:solidFill>
                  <a:srgbClr val="0A2241"/>
                </a:solidFill>
                <a:effectLst/>
                <a:uLnTx/>
                <a:uFillTx/>
                <a:latin typeface="Calibri"/>
                <a:cs typeface="Calibri"/>
              </a:rPr>
              <a:t> </a:t>
            </a:r>
            <a:r>
              <a:rPr kumimoji="0" sz="1600" b="0" i="0" u="none" strike="noStrike" kern="0" cap="none" spc="130" normalizeH="0" baseline="0" noProof="0" dirty="0">
                <a:ln>
                  <a:noFill/>
                </a:ln>
                <a:solidFill>
                  <a:srgbClr val="0A2241"/>
                </a:solidFill>
                <a:effectLst/>
                <a:uLnTx/>
                <a:uFillTx/>
                <a:latin typeface="Calibri"/>
                <a:cs typeface="Calibri"/>
              </a:rPr>
              <a:t>bags</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756285" marR="0" lvl="1" indent="-286385" defTabSz="914400" eaLnBrk="1" fontAlgn="auto" latinLnBrk="0" hangingPunct="1">
              <a:lnSpc>
                <a:spcPct val="100000"/>
              </a:lnSpc>
              <a:spcBef>
                <a:spcPts val="960"/>
              </a:spcBef>
              <a:spcAft>
                <a:spcPts val="0"/>
              </a:spcAft>
              <a:buClr>
                <a:srgbClr val="E86000"/>
              </a:buClr>
              <a:buSzTx/>
              <a:buFont typeface="Arial"/>
              <a:buChar char="•"/>
              <a:tabLst>
                <a:tab pos="756285" algn="l"/>
              </a:tabLst>
              <a:defRPr/>
            </a:pPr>
            <a:r>
              <a:rPr kumimoji="0" sz="1600" b="0" i="0" u="none" strike="noStrike" kern="0" cap="none" spc="50" normalizeH="0" baseline="0" noProof="0" dirty="0">
                <a:ln>
                  <a:noFill/>
                </a:ln>
                <a:solidFill>
                  <a:srgbClr val="0A2241"/>
                </a:solidFill>
                <a:effectLst/>
                <a:uLnTx/>
                <a:uFillTx/>
                <a:latin typeface="Calibri"/>
                <a:cs typeface="Calibri"/>
              </a:rPr>
              <a:t>Rental</a:t>
            </a:r>
            <a:r>
              <a:rPr kumimoji="0" sz="1600" b="0" i="0" u="none" strike="noStrike" kern="0" cap="none" spc="75" normalizeH="0" baseline="0" noProof="0" dirty="0">
                <a:ln>
                  <a:noFill/>
                </a:ln>
                <a:solidFill>
                  <a:srgbClr val="0A2241"/>
                </a:solidFill>
                <a:effectLst/>
                <a:uLnTx/>
                <a:uFillTx/>
                <a:latin typeface="Calibri"/>
                <a:cs typeface="Calibri"/>
              </a:rPr>
              <a:t> </a:t>
            </a:r>
            <a:r>
              <a:rPr kumimoji="0" sz="1600" b="0" i="0" u="none" strike="noStrike" kern="0" cap="none" spc="105" normalizeH="0" baseline="0" noProof="0" dirty="0">
                <a:ln>
                  <a:noFill/>
                </a:ln>
                <a:solidFill>
                  <a:srgbClr val="0A2241"/>
                </a:solidFill>
                <a:effectLst/>
                <a:uLnTx/>
                <a:uFillTx/>
                <a:latin typeface="Calibri"/>
                <a:cs typeface="Calibri"/>
              </a:rPr>
              <a:t>packages</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756285" marR="0" lvl="1" indent="-286385" defTabSz="914400" eaLnBrk="1" fontAlgn="auto" latinLnBrk="0" hangingPunct="1">
              <a:lnSpc>
                <a:spcPct val="100000"/>
              </a:lnSpc>
              <a:spcBef>
                <a:spcPts val="960"/>
              </a:spcBef>
              <a:spcAft>
                <a:spcPts val="0"/>
              </a:spcAft>
              <a:buClr>
                <a:srgbClr val="E86000"/>
              </a:buClr>
              <a:buSzTx/>
              <a:buFont typeface="Arial"/>
              <a:buChar char="•"/>
              <a:tabLst>
                <a:tab pos="756285" algn="l"/>
              </a:tabLst>
              <a:defRPr/>
            </a:pPr>
            <a:r>
              <a:rPr kumimoji="0" sz="1600" b="0" i="0" u="none" strike="noStrike" kern="0" cap="none" spc="0" normalizeH="0" baseline="0" noProof="0" dirty="0">
                <a:ln>
                  <a:noFill/>
                </a:ln>
                <a:solidFill>
                  <a:srgbClr val="0A2241"/>
                </a:solidFill>
                <a:effectLst/>
                <a:uLnTx/>
                <a:uFillTx/>
                <a:latin typeface="Calibri"/>
                <a:cs typeface="Calibri"/>
              </a:rPr>
              <a:t>Trip</a:t>
            </a:r>
            <a:r>
              <a:rPr kumimoji="0" sz="1600" b="0" i="0" u="none" strike="noStrike" kern="0" cap="none" spc="235" normalizeH="0" baseline="0" noProof="0" dirty="0">
                <a:ln>
                  <a:noFill/>
                </a:ln>
                <a:solidFill>
                  <a:srgbClr val="0A2241"/>
                </a:solidFill>
                <a:effectLst/>
                <a:uLnTx/>
                <a:uFillTx/>
                <a:latin typeface="Calibri"/>
                <a:cs typeface="Calibri"/>
              </a:rPr>
              <a:t> </a:t>
            </a:r>
            <a:r>
              <a:rPr kumimoji="0" sz="1600" b="0" i="0" u="none" strike="noStrike" kern="0" cap="none" spc="90" normalizeH="0" baseline="0" noProof="0" dirty="0">
                <a:ln>
                  <a:noFill/>
                </a:ln>
                <a:solidFill>
                  <a:srgbClr val="0A2241"/>
                </a:solidFill>
                <a:effectLst/>
                <a:uLnTx/>
                <a:uFillTx/>
                <a:latin typeface="Calibri"/>
                <a:cs typeface="Calibri"/>
              </a:rPr>
              <a:t>planning</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pic>
        <p:nvPicPr>
          <p:cNvPr id="5" name="object 5"/>
          <p:cNvPicPr/>
          <p:nvPr/>
        </p:nvPicPr>
        <p:blipFill>
          <a:blip r:embed="rId3" cstate="print"/>
          <a:stretch>
            <a:fillRect/>
          </a:stretch>
        </p:blipFill>
        <p:spPr>
          <a:xfrm>
            <a:off x="7196328" y="1149883"/>
            <a:ext cx="4663043" cy="2041918"/>
          </a:xfrm>
          <a:prstGeom prst="rect">
            <a:avLst/>
          </a:prstGeom>
        </p:spPr>
      </p:pic>
      <p:pic>
        <p:nvPicPr>
          <p:cNvPr id="6" name="object 6"/>
          <p:cNvPicPr/>
          <p:nvPr/>
        </p:nvPicPr>
        <p:blipFill>
          <a:blip r:embed="rId4" cstate="print"/>
          <a:stretch>
            <a:fillRect/>
          </a:stretch>
        </p:blipFill>
        <p:spPr>
          <a:xfrm>
            <a:off x="10451592" y="5923547"/>
            <a:ext cx="1093350" cy="655090"/>
          </a:xfrm>
          <a:prstGeom prst="rect">
            <a:avLst/>
          </a:prstGeom>
        </p:spPr>
      </p:pic>
      <p:pic>
        <p:nvPicPr>
          <p:cNvPr id="7" name="object 7"/>
          <p:cNvPicPr/>
          <p:nvPr/>
        </p:nvPicPr>
        <p:blipFill>
          <a:blip r:embed="rId5" cstate="print"/>
          <a:stretch>
            <a:fillRect/>
          </a:stretch>
        </p:blipFill>
        <p:spPr>
          <a:xfrm>
            <a:off x="7196328" y="3429000"/>
            <a:ext cx="4663033" cy="2225471"/>
          </a:xfrm>
          <a:prstGeom prst="rect">
            <a:avLst/>
          </a:prstGeom>
        </p:spPr>
      </p:pic>
      <p:pic>
        <p:nvPicPr>
          <p:cNvPr id="8" name="object 8"/>
          <p:cNvPicPr/>
          <p:nvPr/>
        </p:nvPicPr>
        <p:blipFill>
          <a:blip r:embed="rId6" cstate="print"/>
          <a:stretch>
            <a:fillRect/>
          </a:stretch>
        </p:blipFill>
        <p:spPr>
          <a:xfrm>
            <a:off x="2240673" y="3429000"/>
            <a:ext cx="4631161" cy="2225471"/>
          </a:xfrm>
          <a:prstGeom prst="rect">
            <a:avLst/>
          </a:prstGeom>
        </p:spPr>
      </p:pic>
    </p:spTree>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0451591" y="5923547"/>
            <a:ext cx="1093350" cy="655090"/>
          </a:xfrm>
          <a:prstGeom prst="rect">
            <a:avLst/>
          </a:prstGeom>
        </p:spPr>
      </p:pic>
      <p:sp>
        <p:nvSpPr>
          <p:cNvPr id="3" name="object 3" descr="$PPTXTitle"/>
          <p:cNvSpPr txBox="1">
            <a:spLocks noGrp="1"/>
          </p:cNvSpPr>
          <p:nvPr>
            <p:ph type="title"/>
          </p:nvPr>
        </p:nvSpPr>
        <p:spPr>
          <a:prstGeom prst="rect">
            <a:avLst/>
          </a:prstGeom>
        </p:spPr>
        <p:txBody>
          <a:bodyPr vert="horz" wrap="square" lIns="0" tIns="12700" rIns="0" bIns="0" rtlCol="0">
            <a:spAutoFit/>
          </a:bodyPr>
          <a:lstStyle/>
          <a:p>
            <a:pPr marL="878205">
              <a:lnSpc>
                <a:spcPct val="100000"/>
              </a:lnSpc>
              <a:spcBef>
                <a:spcPts val="100"/>
              </a:spcBef>
            </a:pPr>
            <a:r>
              <a:rPr spc="175" dirty="0"/>
              <a:t>Common</a:t>
            </a:r>
            <a:r>
              <a:rPr spc="80" dirty="0"/>
              <a:t> </a:t>
            </a:r>
            <a:r>
              <a:rPr spc="110" dirty="0"/>
              <a:t>Questions</a:t>
            </a:r>
          </a:p>
        </p:txBody>
      </p:sp>
      <p:sp>
        <p:nvSpPr>
          <p:cNvPr id="4" name="object 4"/>
          <p:cNvSpPr/>
          <p:nvPr/>
        </p:nvSpPr>
        <p:spPr>
          <a:xfrm>
            <a:off x="231647" y="865632"/>
            <a:ext cx="11729085" cy="0"/>
          </a:xfrm>
          <a:custGeom>
            <a:avLst/>
            <a:gdLst/>
            <a:ahLst/>
            <a:cxnLst/>
            <a:rect l="l" t="t" r="r" b="b"/>
            <a:pathLst>
              <a:path w="11729085">
                <a:moveTo>
                  <a:pt x="0" y="0"/>
                </a:moveTo>
                <a:lnTo>
                  <a:pt x="11728704" y="0"/>
                </a:lnTo>
              </a:path>
            </a:pathLst>
          </a:custGeom>
          <a:ln w="19050">
            <a:solidFill>
              <a:srgbClr val="E86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txBox="1"/>
          <p:nvPr/>
        </p:nvSpPr>
        <p:spPr>
          <a:xfrm>
            <a:off x="310388" y="896005"/>
            <a:ext cx="6092190" cy="4474210"/>
          </a:xfrm>
          <a:prstGeom prst="rect">
            <a:avLst/>
          </a:prstGeom>
        </p:spPr>
        <p:txBody>
          <a:bodyPr vert="horz" wrap="square" lIns="0" tIns="156845" rIns="0" bIns="0" rtlCol="0">
            <a:spAutoFit/>
          </a:bodyPr>
          <a:lstStyle/>
          <a:p>
            <a:pPr marL="12700" marR="0" lvl="0" indent="0" defTabSz="914400" eaLnBrk="1" fontAlgn="auto" latinLnBrk="0" hangingPunct="1">
              <a:lnSpc>
                <a:spcPct val="100000"/>
              </a:lnSpc>
              <a:spcBef>
                <a:spcPts val="1235"/>
              </a:spcBef>
              <a:spcAft>
                <a:spcPts val="0"/>
              </a:spcAft>
              <a:buClrTx/>
              <a:buSzTx/>
              <a:buFontTx/>
              <a:buNone/>
              <a:tabLst/>
              <a:defRPr/>
            </a:pPr>
            <a:r>
              <a:rPr kumimoji="0" sz="1800" b="1" i="0" u="none" strike="noStrike" kern="0" cap="none" spc="125" normalizeH="0" baseline="0" noProof="0" dirty="0">
                <a:ln>
                  <a:noFill/>
                </a:ln>
                <a:solidFill>
                  <a:srgbClr val="E86000"/>
                </a:solidFill>
                <a:effectLst/>
                <a:uLnTx/>
                <a:uFillTx/>
                <a:latin typeface="Calibri"/>
                <a:cs typeface="Calibri"/>
              </a:rPr>
              <a:t>How</a:t>
            </a:r>
            <a:r>
              <a:rPr kumimoji="0" sz="1800" b="1" i="0" u="none" strike="noStrike" kern="0" cap="none" spc="85" normalizeH="0" baseline="0" noProof="0" dirty="0">
                <a:ln>
                  <a:noFill/>
                </a:ln>
                <a:solidFill>
                  <a:srgbClr val="E86000"/>
                </a:solidFill>
                <a:effectLst/>
                <a:uLnTx/>
                <a:uFillTx/>
                <a:latin typeface="Calibri"/>
                <a:cs typeface="Calibri"/>
              </a:rPr>
              <a:t> </a:t>
            </a:r>
            <a:r>
              <a:rPr kumimoji="0" sz="1800" b="1" i="0" u="none" strike="noStrike" kern="0" cap="none" spc="150" normalizeH="0" baseline="0" noProof="0" dirty="0">
                <a:ln>
                  <a:noFill/>
                </a:ln>
                <a:solidFill>
                  <a:srgbClr val="E86000"/>
                </a:solidFill>
                <a:effectLst/>
                <a:uLnTx/>
                <a:uFillTx/>
                <a:latin typeface="Calibri"/>
                <a:cs typeface="Calibri"/>
              </a:rPr>
              <a:t>do</a:t>
            </a:r>
            <a:r>
              <a:rPr kumimoji="0" sz="1800" b="1" i="0" u="none" strike="noStrike" kern="0" cap="none" spc="120" normalizeH="0" baseline="0" noProof="0" dirty="0">
                <a:ln>
                  <a:noFill/>
                </a:ln>
                <a:solidFill>
                  <a:srgbClr val="E86000"/>
                </a:solidFill>
                <a:effectLst/>
                <a:uLnTx/>
                <a:uFillTx/>
                <a:latin typeface="Calibri"/>
                <a:cs typeface="Calibri"/>
              </a:rPr>
              <a:t> </a:t>
            </a:r>
            <a:r>
              <a:rPr kumimoji="0" sz="1800" b="1" i="0" u="none" strike="noStrike" kern="0" cap="none" spc="10" normalizeH="0" baseline="0" noProof="0" dirty="0">
                <a:ln>
                  <a:noFill/>
                </a:ln>
                <a:solidFill>
                  <a:srgbClr val="E86000"/>
                </a:solidFill>
                <a:effectLst/>
                <a:uLnTx/>
                <a:uFillTx/>
                <a:latin typeface="Calibri"/>
                <a:cs typeface="Calibri"/>
              </a:rPr>
              <a:t>Personal</a:t>
            </a:r>
            <a:r>
              <a:rPr kumimoji="0" sz="1800" b="1" i="0" u="none" strike="noStrike" kern="0" cap="none" spc="5" normalizeH="0" baseline="0" noProof="0" dirty="0">
                <a:ln>
                  <a:noFill/>
                </a:ln>
                <a:solidFill>
                  <a:srgbClr val="E86000"/>
                </a:solidFill>
                <a:effectLst/>
                <a:uLnTx/>
                <a:uFillTx/>
                <a:latin typeface="Calibri"/>
                <a:cs typeface="Calibri"/>
              </a:rPr>
              <a:t> </a:t>
            </a:r>
            <a:r>
              <a:rPr kumimoji="0" sz="1800" b="1" i="0" u="none" strike="noStrike" kern="0" cap="none" spc="10" normalizeH="0" baseline="0" noProof="0" dirty="0">
                <a:ln>
                  <a:noFill/>
                </a:ln>
                <a:solidFill>
                  <a:srgbClr val="E86000"/>
                </a:solidFill>
                <a:effectLst/>
                <a:uLnTx/>
                <a:uFillTx/>
                <a:latin typeface="Calibri"/>
                <a:cs typeface="Calibri"/>
              </a:rPr>
              <a:t>Training*</a:t>
            </a:r>
            <a:r>
              <a:rPr kumimoji="0" sz="1800" b="1" i="0" u="none" strike="noStrike" kern="0" cap="none" spc="114" normalizeH="0" baseline="0" noProof="0" dirty="0">
                <a:ln>
                  <a:noFill/>
                </a:ln>
                <a:solidFill>
                  <a:srgbClr val="E86000"/>
                </a:solidFill>
                <a:effectLst/>
                <a:uLnTx/>
                <a:uFillTx/>
                <a:latin typeface="Calibri"/>
                <a:cs typeface="Calibri"/>
              </a:rPr>
              <a:t> </a:t>
            </a:r>
            <a:r>
              <a:rPr kumimoji="0" sz="1800" b="1" i="0" u="none" strike="noStrike" kern="0" cap="none" spc="85" normalizeH="0" baseline="0" noProof="0" dirty="0">
                <a:ln>
                  <a:noFill/>
                </a:ln>
                <a:solidFill>
                  <a:srgbClr val="E86000"/>
                </a:solidFill>
                <a:effectLst/>
                <a:uLnTx/>
                <a:uFillTx/>
                <a:latin typeface="Calibri"/>
                <a:cs typeface="Calibri"/>
              </a:rPr>
              <a:t>sessions</a:t>
            </a:r>
            <a:r>
              <a:rPr kumimoji="0" sz="1800" b="1" i="0" u="none" strike="noStrike" kern="0" cap="none" spc="95" normalizeH="0" baseline="0" noProof="0" dirty="0">
                <a:ln>
                  <a:noFill/>
                </a:ln>
                <a:solidFill>
                  <a:srgbClr val="E86000"/>
                </a:solidFill>
                <a:effectLst/>
                <a:uLnTx/>
                <a:uFillTx/>
                <a:latin typeface="Calibri"/>
                <a:cs typeface="Calibri"/>
              </a:rPr>
              <a:t> </a:t>
            </a:r>
            <a:r>
              <a:rPr kumimoji="0" sz="1800" b="1" i="0" u="none" strike="noStrike" kern="0" cap="none" spc="50" normalizeH="0" baseline="0" noProof="0" dirty="0">
                <a:ln>
                  <a:noFill/>
                </a:ln>
                <a:solidFill>
                  <a:srgbClr val="E86000"/>
                </a:solidFill>
                <a:effectLst/>
                <a:uLnTx/>
                <a:uFillTx/>
                <a:latin typeface="Calibri"/>
                <a:cs typeface="Calibri"/>
              </a:rPr>
              <a:t>work?</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1005"/>
              </a:spcBef>
              <a:spcAft>
                <a:spcPts val="0"/>
              </a:spcAft>
              <a:buClr>
                <a:srgbClr val="E86000"/>
              </a:buClr>
              <a:buSzTx/>
              <a:buFont typeface="Arial"/>
              <a:buChar char="•"/>
              <a:tabLst>
                <a:tab pos="299085" algn="l"/>
              </a:tabLst>
              <a:defRPr/>
            </a:pPr>
            <a:r>
              <a:rPr kumimoji="0" sz="1600" b="0" i="0" u="none" strike="noStrike" kern="0" cap="none" spc="90" normalizeH="0" baseline="0" noProof="0" dirty="0">
                <a:ln>
                  <a:noFill/>
                </a:ln>
                <a:solidFill>
                  <a:srgbClr val="0A2241"/>
                </a:solidFill>
                <a:effectLst/>
                <a:uLnTx/>
                <a:uFillTx/>
                <a:latin typeface="Calibri"/>
                <a:cs typeface="Calibri"/>
              </a:rPr>
              <a:t>Flexible</a:t>
            </a:r>
            <a:r>
              <a:rPr kumimoji="0" sz="1600" b="0" i="0" u="none" strike="noStrike" kern="0" cap="none" spc="50" normalizeH="0" baseline="0" noProof="0" dirty="0">
                <a:ln>
                  <a:noFill/>
                </a:ln>
                <a:solidFill>
                  <a:srgbClr val="0A2241"/>
                </a:solidFill>
                <a:effectLst/>
                <a:uLnTx/>
                <a:uFillTx/>
                <a:latin typeface="Calibri"/>
                <a:cs typeface="Calibri"/>
              </a:rPr>
              <a:t> </a:t>
            </a:r>
            <a:r>
              <a:rPr kumimoji="0" sz="1600" b="0" i="0" u="none" strike="noStrike" kern="0" cap="none" spc="120" normalizeH="0" baseline="0" noProof="0" dirty="0">
                <a:ln>
                  <a:noFill/>
                </a:ln>
                <a:solidFill>
                  <a:srgbClr val="0A2241"/>
                </a:solidFill>
                <a:effectLst/>
                <a:uLnTx/>
                <a:uFillTx/>
                <a:latin typeface="Calibri"/>
                <a:cs typeface="Calibri"/>
              </a:rPr>
              <a:t>packages</a:t>
            </a:r>
            <a:r>
              <a:rPr kumimoji="0" sz="1600" b="0" i="0" u="none" strike="noStrike" kern="0" cap="none" spc="45" normalizeH="0" baseline="0" noProof="0" dirty="0">
                <a:ln>
                  <a:noFill/>
                </a:ln>
                <a:solidFill>
                  <a:srgbClr val="0A2241"/>
                </a:solidFill>
                <a:effectLst/>
                <a:uLnTx/>
                <a:uFillTx/>
                <a:latin typeface="Calibri"/>
                <a:cs typeface="Calibri"/>
              </a:rPr>
              <a:t> </a:t>
            </a:r>
            <a:r>
              <a:rPr kumimoji="0" sz="1600" b="0" i="0" u="none" strike="noStrike" kern="0" cap="none" spc="110" normalizeH="0" baseline="0" noProof="0" dirty="0">
                <a:ln>
                  <a:noFill/>
                </a:ln>
                <a:solidFill>
                  <a:srgbClr val="0A2241"/>
                </a:solidFill>
                <a:effectLst/>
                <a:uLnTx/>
                <a:uFillTx/>
                <a:latin typeface="Calibri"/>
                <a:cs typeface="Calibri"/>
              </a:rPr>
              <a:t>ranging</a:t>
            </a:r>
            <a:r>
              <a:rPr kumimoji="0" sz="1600" b="0" i="0" u="none" strike="noStrike" kern="0" cap="none" spc="70" normalizeH="0" baseline="0" noProof="0" dirty="0">
                <a:ln>
                  <a:noFill/>
                </a:ln>
                <a:solidFill>
                  <a:srgbClr val="0A2241"/>
                </a:solidFill>
                <a:effectLst/>
                <a:uLnTx/>
                <a:uFillTx/>
                <a:latin typeface="Calibri"/>
                <a:cs typeface="Calibri"/>
              </a:rPr>
              <a:t> </a:t>
            </a:r>
            <a:r>
              <a:rPr kumimoji="0" sz="1600" b="0" i="0" u="none" strike="noStrike" kern="0" cap="none" spc="50" normalizeH="0" baseline="0" noProof="0" dirty="0">
                <a:ln>
                  <a:noFill/>
                </a:ln>
                <a:solidFill>
                  <a:srgbClr val="0A2241"/>
                </a:solidFill>
                <a:effectLst/>
                <a:uLnTx/>
                <a:uFillTx/>
                <a:latin typeface="Calibri"/>
                <a:cs typeface="Calibri"/>
              </a:rPr>
              <a:t>from</a:t>
            </a:r>
            <a:r>
              <a:rPr kumimoji="0" sz="1600" b="0" i="0" u="none" strike="noStrike" kern="0" cap="none" spc="60" normalizeH="0" baseline="0" noProof="0" dirty="0">
                <a:ln>
                  <a:noFill/>
                </a:ln>
                <a:solidFill>
                  <a:srgbClr val="0A2241"/>
                </a:solidFill>
                <a:effectLst/>
                <a:uLnTx/>
                <a:uFillTx/>
                <a:latin typeface="Calibri"/>
                <a:cs typeface="Calibri"/>
              </a:rPr>
              <a:t> </a:t>
            </a:r>
            <a:r>
              <a:rPr kumimoji="0" sz="1600" b="0" i="0" u="none" strike="noStrike" kern="0" cap="none" spc="105" normalizeH="0" baseline="0" noProof="0" dirty="0">
                <a:ln>
                  <a:noFill/>
                </a:ln>
                <a:solidFill>
                  <a:srgbClr val="0A2241"/>
                </a:solidFill>
                <a:effectLst/>
                <a:uLnTx/>
                <a:uFillTx/>
                <a:latin typeface="Calibri"/>
                <a:cs typeface="Calibri"/>
              </a:rPr>
              <a:t>1</a:t>
            </a:r>
            <a:r>
              <a:rPr kumimoji="0" sz="1600" b="0" i="0" u="none" strike="noStrike" kern="0" cap="none" spc="60"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to</a:t>
            </a:r>
            <a:r>
              <a:rPr kumimoji="0" sz="1600" b="0" i="0" u="none" strike="noStrike" kern="0" cap="none" spc="55" normalizeH="0" baseline="0" noProof="0" dirty="0">
                <a:ln>
                  <a:noFill/>
                </a:ln>
                <a:solidFill>
                  <a:srgbClr val="0A2241"/>
                </a:solidFill>
                <a:effectLst/>
                <a:uLnTx/>
                <a:uFillTx/>
                <a:latin typeface="Calibri"/>
                <a:cs typeface="Calibri"/>
              </a:rPr>
              <a:t> </a:t>
            </a:r>
            <a:r>
              <a:rPr kumimoji="0" sz="1600" b="0" i="0" u="none" strike="noStrike" kern="0" cap="none" spc="100" normalizeH="0" baseline="0" noProof="0" dirty="0">
                <a:ln>
                  <a:noFill/>
                </a:ln>
                <a:solidFill>
                  <a:srgbClr val="0A2241"/>
                </a:solidFill>
                <a:effectLst/>
                <a:uLnTx/>
                <a:uFillTx/>
                <a:latin typeface="Calibri"/>
                <a:cs typeface="Calibri"/>
              </a:rPr>
              <a:t>24</a:t>
            </a:r>
            <a:r>
              <a:rPr kumimoji="0" sz="1600" b="0" i="0" u="none" strike="noStrike" kern="0" cap="none" spc="65" normalizeH="0" baseline="0" noProof="0" dirty="0">
                <a:ln>
                  <a:noFill/>
                </a:ln>
                <a:solidFill>
                  <a:srgbClr val="0A2241"/>
                </a:solidFill>
                <a:effectLst/>
                <a:uLnTx/>
                <a:uFillTx/>
                <a:latin typeface="Calibri"/>
                <a:cs typeface="Calibri"/>
              </a:rPr>
              <a:t> </a:t>
            </a:r>
            <a:r>
              <a:rPr kumimoji="0" sz="1600" b="0" i="0" u="none" strike="noStrike" kern="0" cap="none" spc="70" normalizeH="0" baseline="0" noProof="0" dirty="0">
                <a:ln>
                  <a:noFill/>
                </a:ln>
                <a:solidFill>
                  <a:srgbClr val="0A2241"/>
                </a:solidFill>
                <a:effectLst/>
                <a:uLnTx/>
                <a:uFillTx/>
                <a:latin typeface="Calibri"/>
                <a:cs typeface="Calibri"/>
              </a:rPr>
              <a:t>sessions</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756285" marR="105410" lvl="1" indent="-287020" defTabSz="914400" eaLnBrk="1" fontAlgn="auto" latinLnBrk="0" hangingPunct="1">
              <a:lnSpc>
                <a:spcPct val="150000"/>
              </a:lnSpc>
              <a:spcBef>
                <a:spcPts val="0"/>
              </a:spcBef>
              <a:spcAft>
                <a:spcPts val="0"/>
              </a:spcAft>
              <a:buClr>
                <a:srgbClr val="E86000"/>
              </a:buClr>
              <a:buSzTx/>
              <a:buFont typeface="Arial"/>
              <a:buChar char="•"/>
              <a:tabLst>
                <a:tab pos="756285" algn="l"/>
              </a:tabLst>
              <a:defRPr/>
            </a:pPr>
            <a:r>
              <a:rPr kumimoji="0" sz="1600" b="0" i="0" u="none" strike="noStrike" kern="0" cap="none" spc="80" normalizeH="0" baseline="0" noProof="0" dirty="0">
                <a:ln>
                  <a:noFill/>
                </a:ln>
                <a:solidFill>
                  <a:srgbClr val="0A2241"/>
                </a:solidFill>
                <a:effectLst/>
                <a:uLnTx/>
                <a:uFillTx/>
                <a:latin typeface="Calibri"/>
                <a:cs typeface="Calibri"/>
              </a:rPr>
              <a:t>Allows</a:t>
            </a:r>
            <a:r>
              <a:rPr kumimoji="0" sz="1600" b="0" i="0" u="none" strike="noStrike" kern="0" cap="none" spc="75" normalizeH="0" baseline="0" noProof="0" dirty="0">
                <a:ln>
                  <a:noFill/>
                </a:ln>
                <a:solidFill>
                  <a:srgbClr val="0A2241"/>
                </a:solidFill>
                <a:effectLst/>
                <a:uLnTx/>
                <a:uFillTx/>
                <a:latin typeface="Calibri"/>
                <a:cs typeface="Calibri"/>
              </a:rPr>
              <a:t> </a:t>
            </a:r>
            <a:r>
              <a:rPr kumimoji="0" sz="1600" b="0" i="0" u="none" strike="noStrike" kern="0" cap="none" spc="80" normalizeH="0" baseline="0" noProof="0" dirty="0">
                <a:ln>
                  <a:noFill/>
                </a:ln>
                <a:solidFill>
                  <a:srgbClr val="0A2241"/>
                </a:solidFill>
                <a:effectLst/>
                <a:uLnTx/>
                <a:uFillTx/>
                <a:latin typeface="Calibri"/>
                <a:cs typeface="Calibri"/>
              </a:rPr>
              <a:t>you</a:t>
            </a:r>
            <a:r>
              <a:rPr kumimoji="0" sz="1600" b="0" i="0" u="none" strike="noStrike" kern="0" cap="none" spc="70"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to</a:t>
            </a:r>
            <a:r>
              <a:rPr kumimoji="0" sz="1600" b="0" i="0" u="none" strike="noStrike" kern="0" cap="none" spc="70" normalizeH="0" baseline="0" noProof="0" dirty="0">
                <a:ln>
                  <a:noFill/>
                </a:ln>
                <a:solidFill>
                  <a:srgbClr val="0A2241"/>
                </a:solidFill>
                <a:effectLst/>
                <a:uLnTx/>
                <a:uFillTx/>
                <a:latin typeface="Calibri"/>
                <a:cs typeface="Calibri"/>
              </a:rPr>
              <a:t> </a:t>
            </a:r>
            <a:r>
              <a:rPr kumimoji="0" sz="1600" b="0" i="0" u="none" strike="noStrike" kern="0" cap="none" spc="105" normalizeH="0" baseline="0" noProof="0" dirty="0">
                <a:ln>
                  <a:noFill/>
                </a:ln>
                <a:solidFill>
                  <a:srgbClr val="0A2241"/>
                </a:solidFill>
                <a:effectLst/>
                <a:uLnTx/>
                <a:uFillTx/>
                <a:latin typeface="Calibri"/>
                <a:cs typeface="Calibri"/>
              </a:rPr>
              <a:t>choose</a:t>
            </a:r>
            <a:r>
              <a:rPr kumimoji="0" sz="1600" b="0" i="0" u="none" strike="noStrike" kern="0" cap="none" spc="75" normalizeH="0" baseline="0" noProof="0" dirty="0">
                <a:ln>
                  <a:noFill/>
                </a:ln>
                <a:solidFill>
                  <a:srgbClr val="0A2241"/>
                </a:solidFill>
                <a:effectLst/>
                <a:uLnTx/>
                <a:uFillTx/>
                <a:latin typeface="Calibri"/>
                <a:cs typeface="Calibri"/>
              </a:rPr>
              <a:t> </a:t>
            </a:r>
            <a:r>
              <a:rPr kumimoji="0" sz="1600" b="0" i="0" u="none" strike="noStrike" kern="0" cap="none" spc="55" normalizeH="0" baseline="0" noProof="0" dirty="0">
                <a:ln>
                  <a:noFill/>
                </a:ln>
                <a:solidFill>
                  <a:srgbClr val="0A2241"/>
                </a:solidFill>
                <a:effectLst/>
                <a:uLnTx/>
                <a:uFillTx/>
                <a:latin typeface="Calibri"/>
                <a:cs typeface="Calibri"/>
              </a:rPr>
              <a:t>the</a:t>
            </a:r>
            <a:r>
              <a:rPr kumimoji="0" sz="1600" b="0" i="0" u="none" strike="noStrike" kern="0" cap="none" spc="75" normalizeH="0" baseline="0" noProof="0" dirty="0">
                <a:ln>
                  <a:noFill/>
                </a:ln>
                <a:solidFill>
                  <a:srgbClr val="0A2241"/>
                </a:solidFill>
                <a:effectLst/>
                <a:uLnTx/>
                <a:uFillTx/>
                <a:latin typeface="Calibri"/>
                <a:cs typeface="Calibri"/>
              </a:rPr>
              <a:t> option</a:t>
            </a:r>
            <a:r>
              <a:rPr kumimoji="0" sz="1600" b="0" i="0" u="none" strike="noStrike" kern="0" cap="none" spc="95"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that</a:t>
            </a:r>
            <a:r>
              <a:rPr kumimoji="0" sz="1600" b="0" i="0" u="none" strike="noStrike" kern="0" cap="none" spc="75" normalizeH="0" baseline="0" noProof="0" dirty="0">
                <a:ln>
                  <a:noFill/>
                </a:ln>
                <a:solidFill>
                  <a:srgbClr val="0A2241"/>
                </a:solidFill>
                <a:effectLst/>
                <a:uLnTx/>
                <a:uFillTx/>
                <a:latin typeface="Calibri"/>
                <a:cs typeface="Calibri"/>
              </a:rPr>
              <a:t> </a:t>
            </a:r>
            <a:r>
              <a:rPr kumimoji="0" sz="1600" b="0" i="0" u="none" strike="noStrike" kern="0" cap="none" spc="80" normalizeH="0" baseline="0" noProof="0" dirty="0">
                <a:ln>
                  <a:noFill/>
                </a:ln>
                <a:solidFill>
                  <a:srgbClr val="0A2241"/>
                </a:solidFill>
                <a:effectLst/>
                <a:uLnTx/>
                <a:uFillTx/>
                <a:latin typeface="Calibri"/>
                <a:cs typeface="Calibri"/>
              </a:rPr>
              <a:t>best</a:t>
            </a:r>
            <a:r>
              <a:rPr kumimoji="0" sz="1600" b="0" i="0" u="none" strike="noStrike" kern="0" cap="none" spc="85"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fits</a:t>
            </a:r>
            <a:r>
              <a:rPr kumimoji="0" sz="1600" b="0" i="0" u="none" strike="noStrike" kern="0" cap="none" spc="85" normalizeH="0" baseline="0" noProof="0" dirty="0">
                <a:ln>
                  <a:noFill/>
                </a:ln>
                <a:solidFill>
                  <a:srgbClr val="0A2241"/>
                </a:solidFill>
                <a:effectLst/>
                <a:uLnTx/>
                <a:uFillTx/>
                <a:latin typeface="Calibri"/>
                <a:cs typeface="Calibri"/>
              </a:rPr>
              <a:t> </a:t>
            </a:r>
            <a:r>
              <a:rPr kumimoji="0" sz="1600" b="0" i="0" u="none" strike="noStrike" kern="0" cap="none" spc="65" normalizeH="0" baseline="0" noProof="0" dirty="0">
                <a:ln>
                  <a:noFill/>
                </a:ln>
                <a:solidFill>
                  <a:srgbClr val="0A2241"/>
                </a:solidFill>
                <a:effectLst/>
                <a:uLnTx/>
                <a:uFillTx/>
                <a:latin typeface="Calibri"/>
                <a:cs typeface="Calibri"/>
              </a:rPr>
              <a:t>your </a:t>
            </a:r>
            <a:r>
              <a:rPr kumimoji="0" sz="1600" b="0" i="0" u="none" strike="noStrike" kern="0" cap="none" spc="85" normalizeH="0" baseline="0" noProof="0" dirty="0">
                <a:ln>
                  <a:noFill/>
                </a:ln>
                <a:solidFill>
                  <a:srgbClr val="0A2241"/>
                </a:solidFill>
                <a:effectLst/>
                <a:uLnTx/>
                <a:uFillTx/>
                <a:latin typeface="Calibri"/>
                <a:cs typeface="Calibri"/>
              </a:rPr>
              <a:t>goals, </a:t>
            </a:r>
            <a:r>
              <a:rPr kumimoji="0" sz="1600" b="0" i="0" u="none" strike="noStrike" kern="0" cap="none" spc="90" normalizeH="0" baseline="0" noProof="0" dirty="0">
                <a:ln>
                  <a:noFill/>
                </a:ln>
                <a:solidFill>
                  <a:srgbClr val="0A2241"/>
                </a:solidFill>
                <a:effectLst/>
                <a:uLnTx/>
                <a:uFillTx/>
                <a:latin typeface="Calibri"/>
                <a:cs typeface="Calibri"/>
              </a:rPr>
              <a:t>schedule,</a:t>
            </a:r>
            <a:r>
              <a:rPr kumimoji="0" sz="1600" b="0" i="0" u="none" strike="noStrike" kern="0" cap="none" spc="-5" normalizeH="0" baseline="0" noProof="0" dirty="0">
                <a:ln>
                  <a:noFill/>
                </a:ln>
                <a:solidFill>
                  <a:srgbClr val="0A2241"/>
                </a:solidFill>
                <a:effectLst/>
                <a:uLnTx/>
                <a:uFillTx/>
                <a:latin typeface="Calibri"/>
                <a:cs typeface="Calibri"/>
              </a:rPr>
              <a:t> </a:t>
            </a:r>
            <a:r>
              <a:rPr kumimoji="0" sz="1600" b="0" i="0" u="none" strike="noStrike" kern="0" cap="none" spc="110" normalizeH="0" baseline="0" noProof="0" dirty="0">
                <a:ln>
                  <a:noFill/>
                </a:ln>
                <a:solidFill>
                  <a:srgbClr val="0A2241"/>
                </a:solidFill>
                <a:effectLst/>
                <a:uLnTx/>
                <a:uFillTx/>
                <a:latin typeface="Calibri"/>
                <a:cs typeface="Calibri"/>
              </a:rPr>
              <a:t>and</a:t>
            </a:r>
            <a:r>
              <a:rPr kumimoji="0" sz="1600" b="0" i="0" u="none" strike="noStrike" kern="0" cap="none" spc="45" normalizeH="0" baseline="0" noProof="0" dirty="0">
                <a:ln>
                  <a:noFill/>
                </a:ln>
                <a:solidFill>
                  <a:srgbClr val="0A2241"/>
                </a:solidFill>
                <a:effectLst/>
                <a:uLnTx/>
                <a:uFillTx/>
                <a:latin typeface="Calibri"/>
                <a:cs typeface="Calibri"/>
              </a:rPr>
              <a:t> </a:t>
            </a:r>
            <a:r>
              <a:rPr kumimoji="0" sz="1600" b="0" i="0" u="none" strike="noStrike" kern="0" cap="none" spc="75" normalizeH="0" baseline="0" noProof="0" dirty="0">
                <a:ln>
                  <a:noFill/>
                </a:ln>
                <a:solidFill>
                  <a:srgbClr val="0A2241"/>
                </a:solidFill>
                <a:effectLst/>
                <a:uLnTx/>
                <a:uFillTx/>
                <a:latin typeface="Calibri"/>
                <a:cs typeface="Calibri"/>
              </a:rPr>
              <a:t>commitment</a:t>
            </a:r>
            <a:r>
              <a:rPr kumimoji="0" sz="1600" b="0" i="0" u="none" strike="noStrike" kern="0" cap="none" spc="100" normalizeH="0" baseline="0" noProof="0" dirty="0">
                <a:ln>
                  <a:noFill/>
                </a:ln>
                <a:solidFill>
                  <a:srgbClr val="0A2241"/>
                </a:solidFill>
                <a:effectLst/>
                <a:uLnTx/>
                <a:uFillTx/>
                <a:latin typeface="Calibri"/>
                <a:cs typeface="Calibri"/>
              </a:rPr>
              <a:t> </a:t>
            </a:r>
            <a:r>
              <a:rPr kumimoji="0" sz="1600" b="0" i="0" u="none" strike="noStrike" kern="0" cap="none" spc="45" normalizeH="0" baseline="0" noProof="0" dirty="0">
                <a:ln>
                  <a:noFill/>
                </a:ln>
                <a:solidFill>
                  <a:srgbClr val="0A2241"/>
                </a:solidFill>
                <a:effectLst/>
                <a:uLnTx/>
                <a:uFillTx/>
                <a:latin typeface="Calibri"/>
                <a:cs typeface="Calibri"/>
              </a:rPr>
              <a:t>level</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9085" marR="5080" lvl="0" indent="-287020" defTabSz="914400" eaLnBrk="1" fontAlgn="auto" latinLnBrk="0" hangingPunct="1">
              <a:lnSpc>
                <a:spcPct val="150000"/>
              </a:lnSpc>
              <a:spcBef>
                <a:spcPts val="0"/>
              </a:spcBef>
              <a:spcAft>
                <a:spcPts val="0"/>
              </a:spcAft>
              <a:buClr>
                <a:srgbClr val="E86000"/>
              </a:buClr>
              <a:buSzTx/>
              <a:buFont typeface="Arial"/>
              <a:buChar char="•"/>
              <a:tabLst>
                <a:tab pos="299085" algn="l"/>
              </a:tabLst>
              <a:defRPr/>
            </a:pPr>
            <a:r>
              <a:rPr kumimoji="0" sz="1600" b="0" i="0" u="none" strike="noStrike" kern="0" cap="none" spc="85" normalizeH="0" baseline="0" noProof="0" dirty="0">
                <a:ln>
                  <a:noFill/>
                </a:ln>
                <a:solidFill>
                  <a:srgbClr val="0A2241"/>
                </a:solidFill>
                <a:effectLst/>
                <a:uLnTx/>
                <a:uFillTx/>
                <a:latin typeface="Calibri"/>
                <a:cs typeface="Calibri"/>
              </a:rPr>
              <a:t>Semi-</a:t>
            </a:r>
            <a:r>
              <a:rPr kumimoji="0" sz="1600" b="0" i="0" u="none" strike="noStrike" kern="0" cap="none" spc="55" normalizeH="0" baseline="0" noProof="0" dirty="0">
                <a:ln>
                  <a:noFill/>
                </a:ln>
                <a:solidFill>
                  <a:srgbClr val="0A2241"/>
                </a:solidFill>
                <a:effectLst/>
                <a:uLnTx/>
                <a:uFillTx/>
                <a:latin typeface="Calibri"/>
                <a:cs typeface="Calibri"/>
              </a:rPr>
              <a:t>private</a:t>
            </a:r>
            <a:r>
              <a:rPr kumimoji="0" sz="1600" b="0" i="0" u="none" strike="noStrike" kern="0" cap="none" spc="70" normalizeH="0" baseline="0" noProof="0" dirty="0">
                <a:ln>
                  <a:noFill/>
                </a:ln>
                <a:solidFill>
                  <a:srgbClr val="0A2241"/>
                </a:solidFill>
                <a:effectLst/>
                <a:uLnTx/>
                <a:uFillTx/>
                <a:latin typeface="Calibri"/>
                <a:cs typeface="Calibri"/>
              </a:rPr>
              <a:t> </a:t>
            </a:r>
            <a:r>
              <a:rPr kumimoji="0" sz="1600" b="0" i="0" u="none" strike="noStrike" kern="0" cap="none" spc="60" normalizeH="0" baseline="0" noProof="0" dirty="0">
                <a:ln>
                  <a:noFill/>
                </a:ln>
                <a:solidFill>
                  <a:srgbClr val="0A2241"/>
                </a:solidFill>
                <a:effectLst/>
                <a:uLnTx/>
                <a:uFillTx/>
                <a:latin typeface="Calibri"/>
                <a:cs typeface="Calibri"/>
              </a:rPr>
              <a:t>training</a:t>
            </a:r>
            <a:r>
              <a:rPr kumimoji="0" sz="1600" b="0" i="0" u="none" strike="noStrike" kern="0" cap="none" spc="75" normalizeH="0" baseline="0" noProof="0" dirty="0">
                <a:ln>
                  <a:noFill/>
                </a:ln>
                <a:solidFill>
                  <a:srgbClr val="0A2241"/>
                </a:solidFill>
                <a:effectLst/>
                <a:uLnTx/>
                <a:uFillTx/>
                <a:latin typeface="Calibri"/>
                <a:cs typeface="Calibri"/>
              </a:rPr>
              <a:t> options</a:t>
            </a:r>
            <a:r>
              <a:rPr kumimoji="0" sz="1600" b="0" i="0" u="none" strike="noStrike" kern="0" cap="none" spc="85" normalizeH="0" baseline="0" noProof="0" dirty="0">
                <a:ln>
                  <a:noFill/>
                </a:ln>
                <a:solidFill>
                  <a:srgbClr val="0A2241"/>
                </a:solidFill>
                <a:effectLst/>
                <a:uLnTx/>
                <a:uFillTx/>
                <a:latin typeface="Calibri"/>
                <a:cs typeface="Calibri"/>
              </a:rPr>
              <a:t> </a:t>
            </a:r>
            <a:r>
              <a:rPr kumimoji="0" sz="1600" b="0" i="0" u="none" strike="noStrike" kern="0" cap="none" spc="55" normalizeH="0" baseline="0" noProof="0" dirty="0">
                <a:ln>
                  <a:noFill/>
                </a:ln>
                <a:solidFill>
                  <a:srgbClr val="0A2241"/>
                </a:solidFill>
                <a:effectLst/>
                <a:uLnTx/>
                <a:uFillTx/>
                <a:latin typeface="Calibri"/>
                <a:cs typeface="Calibri"/>
              </a:rPr>
              <a:t>are</a:t>
            </a:r>
            <a:r>
              <a:rPr kumimoji="0" sz="1600" b="0" i="0" u="none" strike="noStrike" kern="0" cap="none" spc="40" normalizeH="0" baseline="0" noProof="0" dirty="0">
                <a:ln>
                  <a:noFill/>
                </a:ln>
                <a:solidFill>
                  <a:srgbClr val="0A2241"/>
                </a:solidFill>
                <a:effectLst/>
                <a:uLnTx/>
                <a:uFillTx/>
                <a:latin typeface="Calibri"/>
                <a:cs typeface="Calibri"/>
              </a:rPr>
              <a:t> </a:t>
            </a:r>
            <a:r>
              <a:rPr kumimoji="0" sz="1600" b="0" i="0" u="none" strike="noStrike" kern="0" cap="none" spc="65" normalizeH="0" baseline="0" noProof="0" dirty="0">
                <a:ln>
                  <a:noFill/>
                </a:ln>
                <a:solidFill>
                  <a:srgbClr val="0A2241"/>
                </a:solidFill>
                <a:effectLst/>
                <a:uLnTx/>
                <a:uFillTx/>
                <a:latin typeface="Calibri"/>
                <a:cs typeface="Calibri"/>
              </a:rPr>
              <a:t>available,</a:t>
            </a:r>
            <a:r>
              <a:rPr kumimoji="0" sz="1600" b="0" i="0" u="none" strike="noStrike" kern="0" cap="none" spc="-5" normalizeH="0" baseline="0" noProof="0" dirty="0">
                <a:ln>
                  <a:noFill/>
                </a:ln>
                <a:solidFill>
                  <a:srgbClr val="0A2241"/>
                </a:solidFill>
                <a:effectLst/>
                <a:uLnTx/>
                <a:uFillTx/>
                <a:latin typeface="Calibri"/>
                <a:cs typeface="Calibri"/>
              </a:rPr>
              <a:t> </a:t>
            </a:r>
            <a:r>
              <a:rPr kumimoji="0" sz="1600" b="0" i="0" u="none" strike="noStrike" kern="0" cap="none" spc="95" normalizeH="0" baseline="0" noProof="0" dirty="0">
                <a:ln>
                  <a:noFill/>
                </a:ln>
                <a:solidFill>
                  <a:srgbClr val="0A2241"/>
                </a:solidFill>
                <a:effectLst/>
                <a:uLnTx/>
                <a:uFillTx/>
                <a:latin typeface="Calibri"/>
                <a:cs typeface="Calibri"/>
              </a:rPr>
              <a:t>providing</a:t>
            </a:r>
            <a:r>
              <a:rPr kumimoji="0" sz="1600" b="0" i="0" u="none" strike="noStrike" kern="0" cap="none" spc="65" normalizeH="0" baseline="0" noProof="0" dirty="0">
                <a:ln>
                  <a:noFill/>
                </a:ln>
                <a:solidFill>
                  <a:srgbClr val="0A2241"/>
                </a:solidFill>
                <a:effectLst/>
                <a:uLnTx/>
                <a:uFillTx/>
                <a:latin typeface="Calibri"/>
                <a:cs typeface="Calibri"/>
              </a:rPr>
              <a:t> </a:t>
            </a:r>
            <a:r>
              <a:rPr kumimoji="0" sz="1600" b="0" i="0" u="none" strike="noStrike" kern="0" cap="none" spc="80" normalizeH="0" baseline="0" noProof="0" dirty="0">
                <a:ln>
                  <a:noFill/>
                </a:ln>
                <a:solidFill>
                  <a:srgbClr val="0A2241"/>
                </a:solidFill>
                <a:effectLst/>
                <a:uLnTx/>
                <a:uFillTx/>
                <a:latin typeface="Calibri"/>
                <a:cs typeface="Calibri"/>
              </a:rPr>
              <a:t>a</a:t>
            </a:r>
            <a:r>
              <a:rPr kumimoji="0" sz="1600" b="0" i="0" u="none" strike="noStrike" kern="0" cap="none" spc="50" normalizeH="0" baseline="0" noProof="0" dirty="0">
                <a:ln>
                  <a:noFill/>
                </a:ln>
                <a:solidFill>
                  <a:srgbClr val="0A2241"/>
                </a:solidFill>
                <a:effectLst/>
                <a:uLnTx/>
                <a:uFillTx/>
                <a:latin typeface="Calibri"/>
                <a:cs typeface="Calibri"/>
              </a:rPr>
              <a:t> way</a:t>
            </a:r>
            <a:r>
              <a:rPr kumimoji="0" sz="1600" b="0" i="0" u="none" strike="noStrike" kern="0" cap="none" spc="65" normalizeH="0" baseline="0" noProof="0" dirty="0">
                <a:ln>
                  <a:noFill/>
                </a:ln>
                <a:solidFill>
                  <a:srgbClr val="0A2241"/>
                </a:solidFill>
                <a:effectLst/>
                <a:uLnTx/>
                <a:uFillTx/>
                <a:latin typeface="Calibri"/>
                <a:cs typeface="Calibri"/>
              </a:rPr>
              <a:t> </a:t>
            </a:r>
            <a:r>
              <a:rPr kumimoji="0" sz="1600" b="0" i="0" u="none" strike="noStrike" kern="0" cap="none" spc="-25" normalizeH="0" baseline="0" noProof="0" dirty="0">
                <a:ln>
                  <a:noFill/>
                </a:ln>
                <a:solidFill>
                  <a:srgbClr val="0A2241"/>
                </a:solidFill>
                <a:effectLst/>
                <a:uLnTx/>
                <a:uFillTx/>
                <a:latin typeface="Calibri"/>
                <a:cs typeface="Calibri"/>
              </a:rPr>
              <a:t>to </a:t>
            </a:r>
            <a:r>
              <a:rPr kumimoji="0" sz="1600" b="0" i="0" u="none" strike="noStrike" kern="0" cap="none" spc="0" normalizeH="0" baseline="0" noProof="0" dirty="0">
                <a:ln>
                  <a:noFill/>
                </a:ln>
                <a:solidFill>
                  <a:srgbClr val="0A2241"/>
                </a:solidFill>
                <a:effectLst/>
                <a:uLnTx/>
                <a:uFillTx/>
                <a:latin typeface="Calibri"/>
                <a:cs typeface="Calibri"/>
              </a:rPr>
              <a:t>train</a:t>
            </a:r>
            <a:r>
              <a:rPr kumimoji="0" sz="1600" b="0" i="0" u="none" strike="noStrike" kern="0" cap="none" spc="110"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with</a:t>
            </a:r>
            <a:r>
              <a:rPr kumimoji="0" sz="1600" b="0" i="0" u="none" strike="noStrike" kern="0" cap="none" spc="125" normalizeH="0" baseline="0" noProof="0" dirty="0">
                <a:ln>
                  <a:noFill/>
                </a:ln>
                <a:solidFill>
                  <a:srgbClr val="0A2241"/>
                </a:solidFill>
                <a:effectLst/>
                <a:uLnTx/>
                <a:uFillTx/>
                <a:latin typeface="Calibri"/>
                <a:cs typeface="Calibri"/>
              </a:rPr>
              <a:t> </a:t>
            </a:r>
            <a:r>
              <a:rPr kumimoji="0" sz="1600" b="0" i="0" u="none" strike="noStrike" kern="0" cap="none" spc="80" normalizeH="0" baseline="0" noProof="0" dirty="0">
                <a:ln>
                  <a:noFill/>
                </a:ln>
                <a:solidFill>
                  <a:srgbClr val="0A2241"/>
                </a:solidFill>
                <a:effectLst/>
                <a:uLnTx/>
                <a:uFillTx/>
                <a:latin typeface="Calibri"/>
                <a:cs typeface="Calibri"/>
              </a:rPr>
              <a:t>a</a:t>
            </a:r>
            <a:r>
              <a:rPr kumimoji="0" sz="1600" b="0" i="0" u="none" strike="noStrike" kern="0" cap="none" spc="90" normalizeH="0" baseline="0" noProof="0" dirty="0">
                <a:ln>
                  <a:noFill/>
                </a:ln>
                <a:solidFill>
                  <a:srgbClr val="0A2241"/>
                </a:solidFill>
                <a:effectLst/>
                <a:uLnTx/>
                <a:uFillTx/>
                <a:latin typeface="Calibri"/>
                <a:cs typeface="Calibri"/>
              </a:rPr>
              <a:t> </a:t>
            </a:r>
            <a:r>
              <a:rPr kumimoji="0" sz="1600" b="0" i="0" u="none" strike="noStrike" kern="0" cap="none" spc="50" normalizeH="0" baseline="0" noProof="0" dirty="0">
                <a:ln>
                  <a:noFill/>
                </a:ln>
                <a:solidFill>
                  <a:srgbClr val="0A2241"/>
                </a:solidFill>
                <a:effectLst/>
                <a:uLnTx/>
                <a:uFillTx/>
                <a:latin typeface="Calibri"/>
                <a:cs typeface="Calibri"/>
              </a:rPr>
              <a:t>partner</a:t>
            </a:r>
            <a:r>
              <a:rPr kumimoji="0" sz="1600" b="0" i="0" u="none" strike="noStrike" kern="0" cap="none" spc="114" normalizeH="0" baseline="0" noProof="0" dirty="0">
                <a:ln>
                  <a:noFill/>
                </a:ln>
                <a:solidFill>
                  <a:srgbClr val="0A2241"/>
                </a:solidFill>
                <a:effectLst/>
                <a:uLnTx/>
                <a:uFillTx/>
                <a:latin typeface="Calibri"/>
                <a:cs typeface="Calibri"/>
              </a:rPr>
              <a:t> </a:t>
            </a:r>
            <a:r>
              <a:rPr kumimoji="0" sz="1600" b="0" i="0" u="none" strike="noStrike" kern="0" cap="none" spc="60" normalizeH="0" baseline="0" noProof="0" dirty="0">
                <a:ln>
                  <a:noFill/>
                </a:ln>
                <a:solidFill>
                  <a:srgbClr val="0A2241"/>
                </a:solidFill>
                <a:effectLst/>
                <a:uLnTx/>
                <a:uFillTx/>
                <a:latin typeface="Calibri"/>
                <a:cs typeface="Calibri"/>
              </a:rPr>
              <a:t>while</a:t>
            </a:r>
            <a:r>
              <a:rPr kumimoji="0" sz="1600" b="0" i="0" u="none" strike="noStrike" kern="0" cap="none" spc="105"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still</a:t>
            </a:r>
            <a:r>
              <a:rPr kumimoji="0" sz="1600" b="0" i="0" u="none" strike="noStrike" kern="0" cap="none" spc="105" normalizeH="0" baseline="0" noProof="0" dirty="0">
                <a:ln>
                  <a:noFill/>
                </a:ln>
                <a:solidFill>
                  <a:srgbClr val="0A2241"/>
                </a:solidFill>
                <a:effectLst/>
                <a:uLnTx/>
                <a:uFillTx/>
                <a:latin typeface="Calibri"/>
                <a:cs typeface="Calibri"/>
              </a:rPr>
              <a:t> </a:t>
            </a:r>
            <a:r>
              <a:rPr kumimoji="0" sz="1600" b="0" i="0" u="none" strike="noStrike" kern="0" cap="none" spc="85" normalizeH="0" baseline="0" noProof="0" dirty="0">
                <a:ln>
                  <a:noFill/>
                </a:ln>
                <a:solidFill>
                  <a:srgbClr val="0A2241"/>
                </a:solidFill>
                <a:effectLst/>
                <a:uLnTx/>
                <a:uFillTx/>
                <a:latin typeface="Calibri"/>
                <a:cs typeface="Calibri"/>
              </a:rPr>
              <a:t>receiving</a:t>
            </a:r>
            <a:r>
              <a:rPr kumimoji="0" sz="1600" b="0" i="0" u="none" strike="noStrike" kern="0" cap="none" spc="105" normalizeH="0" baseline="0" noProof="0" dirty="0">
                <a:ln>
                  <a:noFill/>
                </a:ln>
                <a:solidFill>
                  <a:srgbClr val="0A2241"/>
                </a:solidFill>
                <a:effectLst/>
                <a:uLnTx/>
                <a:uFillTx/>
                <a:latin typeface="Calibri"/>
                <a:cs typeface="Calibri"/>
              </a:rPr>
              <a:t> </a:t>
            </a:r>
            <a:r>
              <a:rPr kumimoji="0" sz="1600" b="0" i="0" u="none" strike="noStrike" kern="0" cap="none" spc="80" normalizeH="0" baseline="0" noProof="0" dirty="0">
                <a:ln>
                  <a:noFill/>
                </a:ln>
                <a:solidFill>
                  <a:srgbClr val="0A2241"/>
                </a:solidFill>
                <a:effectLst/>
                <a:uLnTx/>
                <a:uFillTx/>
                <a:latin typeface="Calibri"/>
                <a:cs typeface="Calibri"/>
              </a:rPr>
              <a:t>individualized</a:t>
            </a:r>
            <a:r>
              <a:rPr kumimoji="0" sz="1600" b="0" i="0" u="none" strike="noStrike" kern="0" cap="none" spc="125" normalizeH="0" baseline="0" noProof="0" dirty="0">
                <a:ln>
                  <a:noFill/>
                </a:ln>
                <a:solidFill>
                  <a:srgbClr val="0A2241"/>
                </a:solidFill>
                <a:effectLst/>
                <a:uLnTx/>
                <a:uFillTx/>
                <a:latin typeface="Calibri"/>
                <a:cs typeface="Calibri"/>
              </a:rPr>
              <a:t> </a:t>
            </a:r>
            <a:r>
              <a:rPr kumimoji="0" sz="1600" b="0" i="0" u="none" strike="noStrike" kern="0" cap="none" spc="100" normalizeH="0" baseline="0" noProof="0" dirty="0">
                <a:ln>
                  <a:noFill/>
                </a:ln>
                <a:solidFill>
                  <a:srgbClr val="0A2241"/>
                </a:solidFill>
                <a:effectLst/>
                <a:uLnTx/>
                <a:uFillTx/>
                <a:latin typeface="Calibri"/>
                <a:cs typeface="Calibri"/>
              </a:rPr>
              <a:t>coaching</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9085" marR="277495" lvl="0" indent="-287020" defTabSz="914400" eaLnBrk="1" fontAlgn="auto" latinLnBrk="0" hangingPunct="1">
              <a:lnSpc>
                <a:spcPct val="150000"/>
              </a:lnSpc>
              <a:spcBef>
                <a:spcPts val="0"/>
              </a:spcBef>
              <a:spcAft>
                <a:spcPts val="0"/>
              </a:spcAft>
              <a:buClr>
                <a:srgbClr val="E86000"/>
              </a:buClr>
              <a:buSzTx/>
              <a:buFont typeface="Arial"/>
              <a:buChar char="•"/>
              <a:tabLst>
                <a:tab pos="299085" algn="l"/>
              </a:tabLst>
              <a:defRPr/>
            </a:pPr>
            <a:r>
              <a:rPr kumimoji="0" sz="1600" b="0" i="0" u="none" strike="noStrike" kern="0" cap="none" spc="150" normalizeH="0" baseline="0" noProof="0" dirty="0">
                <a:ln>
                  <a:noFill/>
                </a:ln>
                <a:solidFill>
                  <a:srgbClr val="0A2241"/>
                </a:solidFill>
                <a:effectLst/>
                <a:uLnTx/>
                <a:uFillTx/>
                <a:latin typeface="Calibri"/>
                <a:cs typeface="Calibri"/>
              </a:rPr>
              <a:t>Once</a:t>
            </a:r>
            <a:r>
              <a:rPr kumimoji="0" sz="1600" b="0" i="0" u="none" strike="noStrike" kern="0" cap="none" spc="55" normalizeH="0" baseline="0" noProof="0" dirty="0">
                <a:ln>
                  <a:noFill/>
                </a:ln>
                <a:solidFill>
                  <a:srgbClr val="0A2241"/>
                </a:solidFill>
                <a:effectLst/>
                <a:uLnTx/>
                <a:uFillTx/>
                <a:latin typeface="Calibri"/>
                <a:cs typeface="Calibri"/>
              </a:rPr>
              <a:t> </a:t>
            </a:r>
            <a:r>
              <a:rPr kumimoji="0" sz="1600" b="0" i="0" u="none" strike="noStrike" kern="0" cap="none" spc="80" normalizeH="0" baseline="0" noProof="0" dirty="0">
                <a:ln>
                  <a:noFill/>
                </a:ln>
                <a:solidFill>
                  <a:srgbClr val="0A2241"/>
                </a:solidFill>
                <a:effectLst/>
                <a:uLnTx/>
                <a:uFillTx/>
                <a:latin typeface="Calibri"/>
                <a:cs typeface="Calibri"/>
              </a:rPr>
              <a:t>a</a:t>
            </a:r>
            <a:r>
              <a:rPr kumimoji="0" sz="1600" b="0" i="0" u="none" strike="noStrike" kern="0" cap="none" spc="45" normalizeH="0" baseline="0" noProof="0" dirty="0">
                <a:ln>
                  <a:noFill/>
                </a:ln>
                <a:solidFill>
                  <a:srgbClr val="0A2241"/>
                </a:solidFill>
                <a:effectLst/>
                <a:uLnTx/>
                <a:uFillTx/>
                <a:latin typeface="Calibri"/>
                <a:cs typeface="Calibri"/>
              </a:rPr>
              <a:t> </a:t>
            </a:r>
            <a:r>
              <a:rPr kumimoji="0" sz="1600" b="0" i="0" u="none" strike="noStrike" kern="0" cap="none" spc="125" normalizeH="0" baseline="0" noProof="0" dirty="0">
                <a:ln>
                  <a:noFill/>
                </a:ln>
                <a:solidFill>
                  <a:srgbClr val="0A2241"/>
                </a:solidFill>
                <a:effectLst/>
                <a:uLnTx/>
                <a:uFillTx/>
                <a:latin typeface="Calibri"/>
                <a:cs typeface="Calibri"/>
              </a:rPr>
              <a:t>package</a:t>
            </a:r>
            <a:r>
              <a:rPr kumimoji="0" sz="1600" b="0" i="0" u="none" strike="noStrike" kern="0" cap="none" spc="45" normalizeH="0" baseline="0" noProof="0" dirty="0">
                <a:ln>
                  <a:noFill/>
                </a:ln>
                <a:solidFill>
                  <a:srgbClr val="0A2241"/>
                </a:solidFill>
                <a:effectLst/>
                <a:uLnTx/>
                <a:uFillTx/>
                <a:latin typeface="Calibri"/>
                <a:cs typeface="Calibri"/>
              </a:rPr>
              <a:t> </a:t>
            </a:r>
            <a:r>
              <a:rPr kumimoji="0" sz="1600" b="0" i="0" u="none" strike="noStrike" kern="0" cap="none" spc="55" normalizeH="0" baseline="0" noProof="0" dirty="0">
                <a:ln>
                  <a:noFill/>
                </a:ln>
                <a:solidFill>
                  <a:srgbClr val="0A2241"/>
                </a:solidFill>
                <a:effectLst/>
                <a:uLnTx/>
                <a:uFillTx/>
                <a:latin typeface="Calibri"/>
                <a:cs typeface="Calibri"/>
              </a:rPr>
              <a:t>is</a:t>
            </a:r>
            <a:r>
              <a:rPr kumimoji="0" sz="1600" b="0" i="0" u="none" strike="noStrike" kern="0" cap="none" spc="60" normalizeH="0" baseline="0" noProof="0" dirty="0">
                <a:ln>
                  <a:noFill/>
                </a:ln>
                <a:solidFill>
                  <a:srgbClr val="0A2241"/>
                </a:solidFill>
                <a:effectLst/>
                <a:uLnTx/>
                <a:uFillTx/>
                <a:latin typeface="Calibri"/>
                <a:cs typeface="Calibri"/>
              </a:rPr>
              <a:t> </a:t>
            </a:r>
            <a:r>
              <a:rPr kumimoji="0" sz="1600" b="0" i="0" u="none" strike="noStrike" kern="0" cap="none" spc="75" normalizeH="0" baseline="0" noProof="0" dirty="0">
                <a:ln>
                  <a:noFill/>
                </a:ln>
                <a:solidFill>
                  <a:srgbClr val="0A2241"/>
                </a:solidFill>
                <a:effectLst/>
                <a:uLnTx/>
                <a:uFillTx/>
                <a:latin typeface="Calibri"/>
                <a:cs typeface="Calibri"/>
              </a:rPr>
              <a:t>selected,</a:t>
            </a:r>
            <a:r>
              <a:rPr kumimoji="0" sz="1600" b="0" i="0" u="none" strike="noStrike" kern="0" cap="none" spc="10" normalizeH="0" baseline="0" noProof="0" dirty="0">
                <a:ln>
                  <a:noFill/>
                </a:ln>
                <a:solidFill>
                  <a:srgbClr val="0A2241"/>
                </a:solidFill>
                <a:effectLst/>
                <a:uLnTx/>
                <a:uFillTx/>
                <a:latin typeface="Calibri"/>
                <a:cs typeface="Calibri"/>
              </a:rPr>
              <a:t> </a:t>
            </a:r>
            <a:r>
              <a:rPr kumimoji="0" sz="1600" b="0" i="0" u="none" strike="noStrike" kern="0" cap="none" spc="80" normalizeH="0" baseline="0" noProof="0" dirty="0">
                <a:ln>
                  <a:noFill/>
                </a:ln>
                <a:solidFill>
                  <a:srgbClr val="0A2241"/>
                </a:solidFill>
                <a:effectLst/>
                <a:uLnTx/>
                <a:uFillTx/>
                <a:latin typeface="Calibri"/>
                <a:cs typeface="Calibri"/>
              </a:rPr>
              <a:t>sessions</a:t>
            </a:r>
            <a:r>
              <a:rPr kumimoji="0" sz="1600" b="0" i="0" u="none" strike="noStrike" kern="0" cap="none" spc="70" normalizeH="0" baseline="0" noProof="0" dirty="0">
                <a:ln>
                  <a:noFill/>
                </a:ln>
                <a:solidFill>
                  <a:srgbClr val="0A2241"/>
                </a:solidFill>
                <a:effectLst/>
                <a:uLnTx/>
                <a:uFillTx/>
                <a:latin typeface="Calibri"/>
                <a:cs typeface="Calibri"/>
              </a:rPr>
              <a:t> </a:t>
            </a:r>
            <a:r>
              <a:rPr kumimoji="0" sz="1600" b="0" i="0" u="none" strike="noStrike" kern="0" cap="none" spc="55" normalizeH="0" baseline="0" noProof="0" dirty="0">
                <a:ln>
                  <a:noFill/>
                </a:ln>
                <a:solidFill>
                  <a:srgbClr val="0A2241"/>
                </a:solidFill>
                <a:effectLst/>
                <a:uLnTx/>
                <a:uFillTx/>
                <a:latin typeface="Calibri"/>
                <a:cs typeface="Calibri"/>
              </a:rPr>
              <a:t>are</a:t>
            </a:r>
            <a:r>
              <a:rPr kumimoji="0" sz="1600" b="0" i="0" u="none" strike="noStrike" kern="0" cap="none" spc="45" normalizeH="0" baseline="0" noProof="0" dirty="0">
                <a:ln>
                  <a:noFill/>
                </a:ln>
                <a:solidFill>
                  <a:srgbClr val="0A2241"/>
                </a:solidFill>
                <a:effectLst/>
                <a:uLnTx/>
                <a:uFillTx/>
                <a:latin typeface="Calibri"/>
                <a:cs typeface="Calibri"/>
              </a:rPr>
              <a:t> </a:t>
            </a:r>
            <a:r>
              <a:rPr kumimoji="0" sz="1600" b="0" i="0" u="none" strike="noStrike" kern="0" cap="none" spc="105" normalizeH="0" baseline="0" noProof="0" dirty="0">
                <a:ln>
                  <a:noFill/>
                </a:ln>
                <a:solidFill>
                  <a:srgbClr val="0A2241"/>
                </a:solidFill>
                <a:effectLst/>
                <a:uLnTx/>
                <a:uFillTx/>
                <a:latin typeface="Calibri"/>
                <a:cs typeface="Calibri"/>
              </a:rPr>
              <a:t>scheduled</a:t>
            </a:r>
            <a:r>
              <a:rPr kumimoji="0" sz="1600" b="0" i="0" u="none" strike="noStrike" kern="0" cap="none" spc="60" normalizeH="0" baseline="0" noProof="0" dirty="0">
                <a:ln>
                  <a:noFill/>
                </a:ln>
                <a:solidFill>
                  <a:srgbClr val="0A2241"/>
                </a:solidFill>
                <a:effectLst/>
                <a:uLnTx/>
                <a:uFillTx/>
                <a:latin typeface="Calibri"/>
                <a:cs typeface="Calibri"/>
              </a:rPr>
              <a:t> </a:t>
            </a:r>
            <a:r>
              <a:rPr kumimoji="0" sz="1600" b="0" i="0" u="none" strike="noStrike" kern="0" cap="none" spc="50" normalizeH="0" baseline="0" noProof="0" dirty="0">
                <a:ln>
                  <a:noFill/>
                </a:ln>
                <a:solidFill>
                  <a:srgbClr val="0A2241"/>
                </a:solidFill>
                <a:effectLst/>
                <a:uLnTx/>
                <a:uFillTx/>
                <a:latin typeface="Calibri"/>
                <a:cs typeface="Calibri"/>
              </a:rPr>
              <a:t>directly </a:t>
            </a:r>
            <a:r>
              <a:rPr kumimoji="0" sz="1600" b="0" i="0" u="none" strike="noStrike" kern="0" cap="none" spc="0" normalizeH="0" baseline="0" noProof="0" dirty="0">
                <a:ln>
                  <a:noFill/>
                </a:ln>
                <a:solidFill>
                  <a:srgbClr val="0A2241"/>
                </a:solidFill>
                <a:effectLst/>
                <a:uLnTx/>
                <a:uFillTx/>
                <a:latin typeface="Calibri"/>
                <a:cs typeface="Calibri"/>
              </a:rPr>
              <a:t>with</a:t>
            </a:r>
            <a:r>
              <a:rPr kumimoji="0" sz="1600" b="0" i="0" u="none" strike="noStrike" kern="0" cap="none" spc="110" normalizeH="0" baseline="0" noProof="0" dirty="0">
                <a:ln>
                  <a:noFill/>
                </a:ln>
                <a:solidFill>
                  <a:srgbClr val="0A2241"/>
                </a:solidFill>
                <a:effectLst/>
                <a:uLnTx/>
                <a:uFillTx/>
                <a:latin typeface="Calibri"/>
                <a:cs typeface="Calibri"/>
              </a:rPr>
              <a:t> </a:t>
            </a:r>
            <a:r>
              <a:rPr kumimoji="0" sz="1600" b="0" i="0" u="none" strike="noStrike" kern="0" cap="none" spc="65" normalizeH="0" baseline="0" noProof="0" dirty="0">
                <a:ln>
                  <a:noFill/>
                </a:ln>
                <a:solidFill>
                  <a:srgbClr val="0A2241"/>
                </a:solidFill>
                <a:effectLst/>
                <a:uLnTx/>
                <a:uFillTx/>
                <a:latin typeface="Calibri"/>
                <a:cs typeface="Calibri"/>
              </a:rPr>
              <a:t>your</a:t>
            </a:r>
            <a:r>
              <a:rPr kumimoji="0" sz="1600" b="0" i="0" u="none" strike="noStrike" kern="0" cap="none" spc="100" normalizeH="0" baseline="0" noProof="0" dirty="0">
                <a:ln>
                  <a:noFill/>
                </a:ln>
                <a:solidFill>
                  <a:srgbClr val="0A2241"/>
                </a:solidFill>
                <a:effectLst/>
                <a:uLnTx/>
                <a:uFillTx/>
                <a:latin typeface="Calibri"/>
                <a:cs typeface="Calibri"/>
              </a:rPr>
              <a:t> </a:t>
            </a:r>
            <a:r>
              <a:rPr kumimoji="0" sz="1600" b="0" i="0" u="none" strike="noStrike" kern="0" cap="none" spc="0" normalizeH="0" baseline="0" noProof="0" dirty="0">
                <a:ln>
                  <a:noFill/>
                </a:ln>
                <a:solidFill>
                  <a:srgbClr val="0A2241"/>
                </a:solidFill>
                <a:effectLst/>
                <a:uLnTx/>
                <a:uFillTx/>
                <a:latin typeface="Calibri"/>
                <a:cs typeface="Calibri"/>
              </a:rPr>
              <a:t>trainer</a:t>
            </a:r>
            <a:r>
              <a:rPr kumimoji="0" sz="1600" b="0" i="0" u="none" strike="noStrike" kern="0" cap="none" spc="95" normalizeH="0" baseline="0" noProof="0" dirty="0">
                <a:ln>
                  <a:noFill/>
                </a:ln>
                <a:solidFill>
                  <a:srgbClr val="0A2241"/>
                </a:solidFill>
                <a:effectLst/>
                <a:uLnTx/>
                <a:uFillTx/>
                <a:latin typeface="Calibri"/>
                <a:cs typeface="Calibri"/>
              </a:rPr>
              <a:t> </a:t>
            </a:r>
            <a:r>
              <a:rPr kumimoji="0" sz="1600" b="0" i="0" u="none" strike="noStrike" kern="0" cap="none" spc="110" normalizeH="0" baseline="0" noProof="0" dirty="0">
                <a:ln>
                  <a:noFill/>
                </a:ln>
                <a:solidFill>
                  <a:srgbClr val="0A2241"/>
                </a:solidFill>
                <a:effectLst/>
                <a:uLnTx/>
                <a:uFillTx/>
                <a:latin typeface="Calibri"/>
                <a:cs typeface="Calibri"/>
              </a:rPr>
              <a:t>and</a:t>
            </a:r>
            <a:r>
              <a:rPr kumimoji="0" sz="1600" b="0" i="0" u="none" strike="noStrike" kern="0" cap="none" spc="95" normalizeH="0" baseline="0" noProof="0" dirty="0">
                <a:ln>
                  <a:noFill/>
                </a:ln>
                <a:solidFill>
                  <a:srgbClr val="0A2241"/>
                </a:solidFill>
                <a:effectLst/>
                <a:uLnTx/>
                <a:uFillTx/>
                <a:latin typeface="Calibri"/>
                <a:cs typeface="Calibri"/>
              </a:rPr>
              <a:t> </a:t>
            </a:r>
            <a:r>
              <a:rPr kumimoji="0" sz="1600" b="0" i="0" u="none" strike="noStrike" kern="0" cap="none" spc="125" normalizeH="0" baseline="0" noProof="0" dirty="0">
                <a:ln>
                  <a:noFill/>
                </a:ln>
                <a:solidFill>
                  <a:srgbClr val="0A2241"/>
                </a:solidFill>
                <a:effectLst/>
                <a:uLnTx/>
                <a:uFillTx/>
                <a:latin typeface="Calibri"/>
                <a:cs typeface="Calibri"/>
              </a:rPr>
              <a:t>designed</a:t>
            </a:r>
            <a:r>
              <a:rPr kumimoji="0" sz="1600" b="0" i="0" u="none" strike="noStrike" kern="0" cap="none" spc="114" normalizeH="0" baseline="0" noProof="0" dirty="0">
                <a:ln>
                  <a:noFill/>
                </a:ln>
                <a:solidFill>
                  <a:srgbClr val="0A2241"/>
                </a:solidFill>
                <a:effectLst/>
                <a:uLnTx/>
                <a:uFillTx/>
                <a:latin typeface="Calibri"/>
                <a:cs typeface="Calibri"/>
              </a:rPr>
              <a:t> </a:t>
            </a:r>
            <a:r>
              <a:rPr kumimoji="0" sz="1600" b="0" i="0" u="none" strike="noStrike" kern="0" cap="none" spc="85" normalizeH="0" baseline="0" noProof="0" dirty="0">
                <a:ln>
                  <a:noFill/>
                </a:ln>
                <a:solidFill>
                  <a:srgbClr val="0A2241"/>
                </a:solidFill>
                <a:effectLst/>
                <a:uLnTx/>
                <a:uFillTx/>
                <a:latin typeface="Calibri"/>
                <a:cs typeface="Calibri"/>
              </a:rPr>
              <a:t>around</a:t>
            </a:r>
            <a:r>
              <a:rPr kumimoji="0" sz="1600" b="0" i="0" u="none" strike="noStrike" kern="0" cap="none" spc="100" normalizeH="0" baseline="0" noProof="0" dirty="0">
                <a:ln>
                  <a:noFill/>
                </a:ln>
                <a:solidFill>
                  <a:srgbClr val="0A2241"/>
                </a:solidFill>
                <a:effectLst/>
                <a:uLnTx/>
                <a:uFillTx/>
                <a:latin typeface="Calibri"/>
                <a:cs typeface="Calibri"/>
              </a:rPr>
              <a:t> </a:t>
            </a:r>
            <a:r>
              <a:rPr kumimoji="0" sz="1600" b="0" i="0" u="none" strike="noStrike" kern="0" cap="none" spc="65" normalizeH="0" baseline="0" noProof="0" dirty="0">
                <a:ln>
                  <a:noFill/>
                </a:ln>
                <a:solidFill>
                  <a:srgbClr val="0A2241"/>
                </a:solidFill>
                <a:effectLst/>
                <a:uLnTx/>
                <a:uFillTx/>
                <a:latin typeface="Calibri"/>
                <a:cs typeface="Calibri"/>
              </a:rPr>
              <a:t>your</a:t>
            </a:r>
            <a:r>
              <a:rPr kumimoji="0" sz="1600" b="0" i="0" u="none" strike="noStrike" kern="0" cap="none" spc="85" normalizeH="0" baseline="0" noProof="0" dirty="0">
                <a:ln>
                  <a:noFill/>
                </a:ln>
                <a:solidFill>
                  <a:srgbClr val="0A2241"/>
                </a:solidFill>
                <a:effectLst/>
                <a:uLnTx/>
                <a:uFillTx/>
                <a:latin typeface="Calibri"/>
                <a:cs typeface="Calibri"/>
              </a:rPr>
              <a:t> </a:t>
            </a:r>
            <a:r>
              <a:rPr kumimoji="0" sz="1600" b="0" i="0" u="none" strike="noStrike" kern="0" cap="none" spc="75" normalizeH="0" baseline="0" noProof="0" dirty="0">
                <a:ln>
                  <a:noFill/>
                </a:ln>
                <a:solidFill>
                  <a:srgbClr val="0A2241"/>
                </a:solidFill>
                <a:effectLst/>
                <a:uLnTx/>
                <a:uFillTx/>
                <a:latin typeface="Calibri"/>
                <a:cs typeface="Calibri"/>
              </a:rPr>
              <a:t>specific</a:t>
            </a:r>
            <a:r>
              <a:rPr kumimoji="0" sz="1600" b="0" i="0" u="none" strike="noStrike" kern="0" cap="none" spc="110" normalizeH="0" baseline="0" noProof="0" dirty="0">
                <a:ln>
                  <a:noFill/>
                </a:ln>
                <a:solidFill>
                  <a:srgbClr val="0A2241"/>
                </a:solidFill>
                <a:effectLst/>
                <a:uLnTx/>
                <a:uFillTx/>
                <a:latin typeface="Calibri"/>
                <a:cs typeface="Calibri"/>
              </a:rPr>
              <a:t> </a:t>
            </a:r>
            <a:r>
              <a:rPr kumimoji="0" sz="1600" b="0" i="0" u="none" strike="noStrike" kern="0" cap="none" spc="35" normalizeH="0" baseline="0" noProof="0" dirty="0">
                <a:ln>
                  <a:noFill/>
                </a:ln>
                <a:solidFill>
                  <a:srgbClr val="0A2241"/>
                </a:solidFill>
                <a:effectLst/>
                <a:uLnTx/>
                <a:uFillTx/>
                <a:latin typeface="Calibri"/>
                <a:cs typeface="Calibri"/>
              </a:rPr>
              <a:t>fitness </a:t>
            </a:r>
            <a:r>
              <a:rPr kumimoji="0" sz="1600" b="0" i="0" u="none" strike="noStrike" kern="0" cap="none" spc="95" normalizeH="0" baseline="0" noProof="0" dirty="0">
                <a:ln>
                  <a:noFill/>
                </a:ln>
                <a:solidFill>
                  <a:srgbClr val="0A2241"/>
                </a:solidFill>
                <a:effectLst/>
                <a:uLnTx/>
                <a:uFillTx/>
                <a:latin typeface="Calibri"/>
                <a:cs typeface="Calibri"/>
              </a:rPr>
              <a:t>goals,</a:t>
            </a:r>
            <a:r>
              <a:rPr kumimoji="0" sz="1600" b="0" i="0" u="none" strike="noStrike" kern="0" cap="none" spc="5" normalizeH="0" baseline="0" noProof="0" dirty="0">
                <a:ln>
                  <a:noFill/>
                </a:ln>
                <a:solidFill>
                  <a:srgbClr val="0A2241"/>
                </a:solidFill>
                <a:effectLst/>
                <a:uLnTx/>
                <a:uFillTx/>
                <a:latin typeface="Calibri"/>
                <a:cs typeface="Calibri"/>
              </a:rPr>
              <a:t> </a:t>
            </a:r>
            <a:r>
              <a:rPr kumimoji="0" sz="1600" b="0" i="0" u="none" strike="noStrike" kern="0" cap="none" spc="90" normalizeH="0" baseline="0" noProof="0" dirty="0">
                <a:ln>
                  <a:noFill/>
                </a:ln>
                <a:solidFill>
                  <a:srgbClr val="0A2241"/>
                </a:solidFill>
                <a:effectLst/>
                <a:uLnTx/>
                <a:uFillTx/>
                <a:latin typeface="Calibri"/>
                <a:cs typeface="Calibri"/>
              </a:rPr>
              <a:t>experience</a:t>
            </a:r>
            <a:r>
              <a:rPr kumimoji="0" sz="1600" b="0" i="0" u="none" strike="noStrike" kern="0" cap="none" spc="80" normalizeH="0" baseline="0" noProof="0" dirty="0">
                <a:ln>
                  <a:noFill/>
                </a:ln>
                <a:solidFill>
                  <a:srgbClr val="0A2241"/>
                </a:solidFill>
                <a:effectLst/>
                <a:uLnTx/>
                <a:uFillTx/>
                <a:latin typeface="Calibri"/>
                <a:cs typeface="Calibri"/>
              </a:rPr>
              <a:t> </a:t>
            </a:r>
            <a:r>
              <a:rPr kumimoji="0" sz="1600" b="0" i="0" u="none" strike="noStrike" kern="0" cap="none" spc="55" normalizeH="0" baseline="0" noProof="0" dirty="0">
                <a:ln>
                  <a:noFill/>
                </a:ln>
                <a:solidFill>
                  <a:srgbClr val="0A2241"/>
                </a:solidFill>
                <a:effectLst/>
                <a:uLnTx/>
                <a:uFillTx/>
                <a:latin typeface="Calibri"/>
                <a:cs typeface="Calibri"/>
              </a:rPr>
              <a:t>level,</a:t>
            </a:r>
            <a:r>
              <a:rPr kumimoji="0" sz="1600" b="0" i="0" u="none" strike="noStrike" kern="0" cap="none" spc="-20" normalizeH="0" baseline="0" noProof="0" dirty="0">
                <a:ln>
                  <a:noFill/>
                </a:ln>
                <a:solidFill>
                  <a:srgbClr val="0A2241"/>
                </a:solidFill>
                <a:effectLst/>
                <a:uLnTx/>
                <a:uFillTx/>
                <a:latin typeface="Calibri"/>
                <a:cs typeface="Calibri"/>
              </a:rPr>
              <a:t> </a:t>
            </a:r>
            <a:r>
              <a:rPr kumimoji="0" sz="1600" b="0" i="0" u="none" strike="noStrike" kern="0" cap="none" spc="110" normalizeH="0" baseline="0" noProof="0" dirty="0">
                <a:ln>
                  <a:noFill/>
                </a:ln>
                <a:solidFill>
                  <a:srgbClr val="0A2241"/>
                </a:solidFill>
                <a:effectLst/>
                <a:uLnTx/>
                <a:uFillTx/>
                <a:latin typeface="Calibri"/>
                <a:cs typeface="Calibri"/>
              </a:rPr>
              <a:t>and</a:t>
            </a:r>
            <a:r>
              <a:rPr kumimoji="0" sz="1600" b="0" i="0" u="none" strike="noStrike" kern="0" cap="none" spc="55" normalizeH="0" baseline="0" noProof="0" dirty="0">
                <a:ln>
                  <a:noFill/>
                </a:ln>
                <a:solidFill>
                  <a:srgbClr val="0A2241"/>
                </a:solidFill>
                <a:effectLst/>
                <a:uLnTx/>
                <a:uFillTx/>
                <a:latin typeface="Calibri"/>
                <a:cs typeface="Calibri"/>
              </a:rPr>
              <a:t> </a:t>
            </a:r>
            <a:r>
              <a:rPr kumimoji="0" sz="1600" b="0" i="0" u="none" strike="noStrike" kern="0" cap="none" spc="65" normalizeH="0" baseline="0" noProof="0" dirty="0">
                <a:ln>
                  <a:noFill/>
                </a:ln>
                <a:solidFill>
                  <a:srgbClr val="0A2241"/>
                </a:solidFill>
                <a:effectLst/>
                <a:uLnTx/>
                <a:uFillTx/>
                <a:latin typeface="Calibri"/>
                <a:cs typeface="Calibri"/>
              </a:rPr>
              <a:t>preferred </a:t>
            </a:r>
            <a:r>
              <a:rPr kumimoji="0" sz="1600" b="0" i="0" u="none" strike="noStrike" kern="0" cap="none" spc="60" normalizeH="0" baseline="0" noProof="0" dirty="0">
                <a:ln>
                  <a:noFill/>
                </a:ln>
                <a:solidFill>
                  <a:srgbClr val="0A2241"/>
                </a:solidFill>
                <a:effectLst/>
                <a:uLnTx/>
                <a:uFillTx/>
                <a:latin typeface="Calibri"/>
                <a:cs typeface="Calibri"/>
              </a:rPr>
              <a:t>training</a:t>
            </a:r>
            <a:r>
              <a:rPr kumimoji="0" sz="1600" b="0" i="0" u="none" strike="noStrike" kern="0" cap="none" spc="80" normalizeH="0" baseline="0" noProof="0" dirty="0">
                <a:ln>
                  <a:noFill/>
                </a:ln>
                <a:solidFill>
                  <a:srgbClr val="0A2241"/>
                </a:solidFill>
                <a:effectLst/>
                <a:uLnTx/>
                <a:uFillTx/>
                <a:latin typeface="Calibri"/>
                <a:cs typeface="Calibri"/>
              </a:rPr>
              <a:t> </a:t>
            </a:r>
            <a:r>
              <a:rPr kumimoji="0" sz="1600" b="0" i="0" u="none" strike="noStrike" kern="0" cap="none" spc="-10" normalizeH="0" baseline="0" noProof="0" dirty="0">
                <a:ln>
                  <a:noFill/>
                </a:ln>
                <a:solidFill>
                  <a:srgbClr val="0A2241"/>
                </a:solidFill>
                <a:effectLst/>
                <a:uLnTx/>
                <a:uFillTx/>
                <a:latin typeface="Calibri"/>
                <a:cs typeface="Calibri"/>
              </a:rPr>
              <a:t>style</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930"/>
              </a:spcBef>
              <a:spcAft>
                <a:spcPts val="0"/>
              </a:spcAft>
              <a:buClr>
                <a:srgbClr val="E86000"/>
              </a:buClr>
              <a:buSzTx/>
              <a:buFont typeface="Arial"/>
              <a:buChar char="•"/>
              <a:tabLst/>
              <a:defRPr/>
            </a:pP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9085" marR="50165" lvl="0" indent="-287020" defTabSz="914400" eaLnBrk="1" fontAlgn="auto" latinLnBrk="0" hangingPunct="1">
              <a:lnSpc>
                <a:spcPct val="150000"/>
              </a:lnSpc>
              <a:spcBef>
                <a:spcPts val="0"/>
              </a:spcBef>
              <a:spcAft>
                <a:spcPts val="0"/>
              </a:spcAft>
              <a:buClrTx/>
              <a:buSzTx/>
              <a:buFont typeface="Arial"/>
              <a:buChar char="•"/>
              <a:tabLst>
                <a:tab pos="299085" algn="l"/>
              </a:tabLst>
              <a:defRPr/>
            </a:pPr>
            <a:r>
              <a:rPr kumimoji="0" sz="1600" b="1" i="1" u="none" strike="noStrike" kern="0" cap="none" spc="60" normalizeH="0" baseline="0" noProof="0" dirty="0">
                <a:ln>
                  <a:noFill/>
                </a:ln>
                <a:solidFill>
                  <a:srgbClr val="E86000"/>
                </a:solidFill>
                <a:effectLst/>
                <a:uLnTx/>
                <a:uFillTx/>
                <a:latin typeface="Calibri"/>
                <a:cs typeface="Calibri"/>
              </a:rPr>
              <a:t>*You</a:t>
            </a:r>
            <a:r>
              <a:rPr kumimoji="0" sz="1600" b="1" i="1" u="none" strike="noStrike" kern="0" cap="none" spc="40" normalizeH="0" baseline="0" noProof="0" dirty="0">
                <a:ln>
                  <a:noFill/>
                </a:ln>
                <a:solidFill>
                  <a:srgbClr val="E86000"/>
                </a:solidFill>
                <a:effectLst/>
                <a:uLnTx/>
                <a:uFillTx/>
                <a:latin typeface="Calibri"/>
                <a:cs typeface="Calibri"/>
              </a:rPr>
              <a:t> </a:t>
            </a:r>
            <a:r>
              <a:rPr kumimoji="0" sz="1600" b="1" i="1" u="none" strike="noStrike" kern="0" cap="none" spc="110" normalizeH="0" baseline="0" noProof="0" dirty="0">
                <a:ln>
                  <a:noFill/>
                </a:ln>
                <a:solidFill>
                  <a:srgbClr val="E86000"/>
                </a:solidFill>
                <a:effectLst/>
                <a:uLnTx/>
                <a:uFillTx/>
                <a:latin typeface="Calibri"/>
                <a:cs typeface="Calibri"/>
              </a:rPr>
              <a:t>must</a:t>
            </a:r>
            <a:r>
              <a:rPr kumimoji="0" sz="1600" b="1" i="1" u="none" strike="noStrike" kern="0" cap="none" spc="50" normalizeH="0" baseline="0" noProof="0" dirty="0">
                <a:ln>
                  <a:noFill/>
                </a:ln>
                <a:solidFill>
                  <a:srgbClr val="E86000"/>
                </a:solidFill>
                <a:effectLst/>
                <a:uLnTx/>
                <a:uFillTx/>
                <a:latin typeface="Calibri"/>
                <a:cs typeface="Calibri"/>
              </a:rPr>
              <a:t> </a:t>
            </a:r>
            <a:r>
              <a:rPr kumimoji="0" sz="1600" b="1" i="1" u="none" strike="noStrike" kern="0" cap="none" spc="105" normalizeH="0" baseline="0" noProof="0" dirty="0">
                <a:ln>
                  <a:noFill/>
                </a:ln>
                <a:solidFill>
                  <a:srgbClr val="E86000"/>
                </a:solidFill>
                <a:effectLst/>
                <a:uLnTx/>
                <a:uFillTx/>
                <a:latin typeface="Calibri"/>
                <a:cs typeface="Calibri"/>
              </a:rPr>
              <a:t>have</a:t>
            </a:r>
            <a:r>
              <a:rPr kumimoji="0" sz="1600" b="1" i="1" u="none" strike="noStrike" kern="0" cap="none" spc="65" normalizeH="0" baseline="0" noProof="0" dirty="0">
                <a:ln>
                  <a:noFill/>
                </a:ln>
                <a:solidFill>
                  <a:srgbClr val="E86000"/>
                </a:solidFill>
                <a:effectLst/>
                <a:uLnTx/>
                <a:uFillTx/>
                <a:latin typeface="Calibri"/>
                <a:cs typeface="Calibri"/>
              </a:rPr>
              <a:t> </a:t>
            </a:r>
            <a:r>
              <a:rPr kumimoji="0" sz="1600" b="1" i="1" u="none" strike="noStrike" kern="0" cap="none" spc="80" normalizeH="0" baseline="0" noProof="0" dirty="0">
                <a:ln>
                  <a:noFill/>
                </a:ln>
                <a:solidFill>
                  <a:srgbClr val="E86000"/>
                </a:solidFill>
                <a:effectLst/>
                <a:uLnTx/>
                <a:uFillTx/>
                <a:latin typeface="Calibri"/>
                <a:cs typeface="Calibri"/>
              </a:rPr>
              <a:t>an</a:t>
            </a:r>
            <a:r>
              <a:rPr kumimoji="0" sz="1600" b="1" i="1" u="none" strike="noStrike" kern="0" cap="none" spc="65" normalizeH="0" baseline="0" noProof="0" dirty="0">
                <a:ln>
                  <a:noFill/>
                </a:ln>
                <a:solidFill>
                  <a:srgbClr val="E86000"/>
                </a:solidFill>
                <a:effectLst/>
                <a:uLnTx/>
                <a:uFillTx/>
                <a:latin typeface="Calibri"/>
                <a:cs typeface="Calibri"/>
              </a:rPr>
              <a:t> </a:t>
            </a:r>
            <a:r>
              <a:rPr kumimoji="0" sz="1600" b="1" i="1" u="none" strike="noStrike" kern="0" cap="none" spc="85" normalizeH="0" baseline="0" noProof="0" dirty="0">
                <a:ln>
                  <a:noFill/>
                </a:ln>
                <a:solidFill>
                  <a:srgbClr val="E86000"/>
                </a:solidFill>
                <a:effectLst/>
                <a:uLnTx/>
                <a:uFillTx/>
                <a:latin typeface="Calibri"/>
                <a:cs typeface="Calibri"/>
              </a:rPr>
              <a:t>active</a:t>
            </a:r>
            <a:r>
              <a:rPr kumimoji="0" sz="1600" b="1" i="1" u="none" strike="noStrike" kern="0" cap="none" spc="65" normalizeH="0" baseline="0" noProof="0" dirty="0">
                <a:ln>
                  <a:noFill/>
                </a:ln>
                <a:solidFill>
                  <a:srgbClr val="E86000"/>
                </a:solidFill>
                <a:effectLst/>
                <a:uLnTx/>
                <a:uFillTx/>
                <a:latin typeface="Calibri"/>
                <a:cs typeface="Calibri"/>
              </a:rPr>
              <a:t> </a:t>
            </a:r>
            <a:r>
              <a:rPr kumimoji="0" sz="1600" b="1" i="1" u="none" strike="noStrike" kern="0" cap="none" spc="150" normalizeH="0" baseline="0" noProof="0" dirty="0">
                <a:ln>
                  <a:noFill/>
                </a:ln>
                <a:solidFill>
                  <a:srgbClr val="E86000"/>
                </a:solidFill>
                <a:effectLst/>
                <a:uLnTx/>
                <a:uFillTx/>
                <a:latin typeface="Calibri"/>
                <a:cs typeface="Calibri"/>
              </a:rPr>
              <a:t>OneRec</a:t>
            </a:r>
            <a:r>
              <a:rPr kumimoji="0" sz="1600" b="1" i="1" u="none" strike="noStrike" kern="0" cap="none" spc="60" normalizeH="0" baseline="0" noProof="0" dirty="0">
                <a:ln>
                  <a:noFill/>
                </a:ln>
                <a:solidFill>
                  <a:srgbClr val="E86000"/>
                </a:solidFill>
                <a:effectLst/>
                <a:uLnTx/>
                <a:uFillTx/>
                <a:latin typeface="Calibri"/>
                <a:cs typeface="Calibri"/>
              </a:rPr>
              <a:t> </a:t>
            </a:r>
            <a:r>
              <a:rPr kumimoji="0" sz="1600" b="1" i="1" u="none" strike="noStrike" kern="0" cap="none" spc="130" normalizeH="0" baseline="0" noProof="0" dirty="0">
                <a:ln>
                  <a:noFill/>
                </a:ln>
                <a:solidFill>
                  <a:srgbClr val="E86000"/>
                </a:solidFill>
                <a:effectLst/>
                <a:uLnTx/>
                <a:uFillTx/>
                <a:latin typeface="Calibri"/>
                <a:cs typeface="Calibri"/>
              </a:rPr>
              <a:t>Membership</a:t>
            </a:r>
            <a:r>
              <a:rPr kumimoji="0" sz="1600" b="1" i="1" u="none" strike="noStrike" kern="0" cap="none" spc="55" normalizeH="0" baseline="0" noProof="0" dirty="0">
                <a:ln>
                  <a:noFill/>
                </a:ln>
                <a:solidFill>
                  <a:srgbClr val="E86000"/>
                </a:solidFill>
                <a:effectLst/>
                <a:uLnTx/>
                <a:uFillTx/>
                <a:latin typeface="Calibri"/>
                <a:cs typeface="Calibri"/>
              </a:rPr>
              <a:t> </a:t>
            </a:r>
            <a:r>
              <a:rPr kumimoji="0" sz="1600" b="1" i="1" u="none" strike="noStrike" kern="0" cap="none" spc="80" normalizeH="0" baseline="0" noProof="0" dirty="0">
                <a:ln>
                  <a:noFill/>
                </a:ln>
                <a:solidFill>
                  <a:srgbClr val="E86000"/>
                </a:solidFill>
                <a:effectLst/>
                <a:uLnTx/>
                <a:uFillTx/>
                <a:latin typeface="Calibri"/>
                <a:cs typeface="Calibri"/>
              </a:rPr>
              <a:t>to</a:t>
            </a:r>
            <a:r>
              <a:rPr kumimoji="0" sz="1600" b="1" i="1" u="none" strike="noStrike" kern="0" cap="none" spc="65" normalizeH="0" baseline="0" noProof="0" dirty="0">
                <a:ln>
                  <a:noFill/>
                </a:ln>
                <a:solidFill>
                  <a:srgbClr val="E86000"/>
                </a:solidFill>
                <a:effectLst/>
                <a:uLnTx/>
                <a:uFillTx/>
                <a:latin typeface="Calibri"/>
                <a:cs typeface="Calibri"/>
              </a:rPr>
              <a:t> </a:t>
            </a:r>
            <a:r>
              <a:rPr kumimoji="0" sz="1600" b="1" i="1" u="none" strike="noStrike" kern="0" cap="none" spc="95" normalizeH="0" baseline="0" noProof="0" dirty="0">
                <a:ln>
                  <a:noFill/>
                </a:ln>
                <a:solidFill>
                  <a:srgbClr val="E86000"/>
                </a:solidFill>
                <a:effectLst/>
                <a:uLnTx/>
                <a:uFillTx/>
                <a:latin typeface="Calibri"/>
                <a:cs typeface="Calibri"/>
              </a:rPr>
              <a:t>purchase </a:t>
            </a:r>
            <a:r>
              <a:rPr kumimoji="0" sz="1600" b="1" i="1" u="none" strike="noStrike" kern="0" cap="none" spc="85" normalizeH="0" baseline="0" noProof="0" dirty="0">
                <a:ln>
                  <a:noFill/>
                </a:ln>
                <a:solidFill>
                  <a:srgbClr val="E86000"/>
                </a:solidFill>
                <a:effectLst/>
                <a:uLnTx/>
                <a:uFillTx/>
                <a:latin typeface="Calibri"/>
                <a:cs typeface="Calibri"/>
              </a:rPr>
              <a:t>Personal</a:t>
            </a:r>
            <a:r>
              <a:rPr kumimoji="0" sz="1600" b="1" i="1" u="none" strike="noStrike" kern="0" cap="none" spc="65" normalizeH="0" baseline="0" noProof="0" dirty="0">
                <a:ln>
                  <a:noFill/>
                </a:ln>
                <a:solidFill>
                  <a:srgbClr val="E86000"/>
                </a:solidFill>
                <a:effectLst/>
                <a:uLnTx/>
                <a:uFillTx/>
                <a:latin typeface="Calibri"/>
                <a:cs typeface="Calibri"/>
              </a:rPr>
              <a:t> </a:t>
            </a:r>
            <a:r>
              <a:rPr kumimoji="0" sz="1600" b="1" i="1" u="none" strike="noStrike" kern="0" cap="none" spc="70" normalizeH="0" baseline="0" noProof="0" dirty="0">
                <a:ln>
                  <a:noFill/>
                </a:ln>
                <a:solidFill>
                  <a:srgbClr val="E86000"/>
                </a:solidFill>
                <a:effectLst/>
                <a:uLnTx/>
                <a:uFillTx/>
                <a:latin typeface="Calibri"/>
                <a:cs typeface="Calibri"/>
              </a:rPr>
              <a:t>Training</a:t>
            </a:r>
            <a:r>
              <a:rPr kumimoji="0" sz="1600" b="1" i="1" u="none" strike="noStrike" kern="0" cap="none" spc="120" normalizeH="0" baseline="0" noProof="0" dirty="0">
                <a:ln>
                  <a:noFill/>
                </a:ln>
                <a:solidFill>
                  <a:srgbClr val="E86000"/>
                </a:solidFill>
                <a:effectLst/>
                <a:uLnTx/>
                <a:uFillTx/>
                <a:latin typeface="Calibri"/>
                <a:cs typeface="Calibri"/>
              </a:rPr>
              <a:t> </a:t>
            </a:r>
            <a:r>
              <a:rPr kumimoji="0" sz="1600" b="1" i="1" u="none" strike="noStrike" kern="0" cap="none" spc="105" normalizeH="0" baseline="0" noProof="0" dirty="0">
                <a:ln>
                  <a:noFill/>
                </a:ln>
                <a:solidFill>
                  <a:srgbClr val="E86000"/>
                </a:solidFill>
                <a:effectLst/>
                <a:uLnTx/>
                <a:uFillTx/>
                <a:latin typeface="Calibri"/>
                <a:cs typeface="Calibri"/>
              </a:rPr>
              <a:t>sessions</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pic>
        <p:nvPicPr>
          <p:cNvPr id="6" name="object 6"/>
          <p:cNvPicPr/>
          <p:nvPr/>
        </p:nvPicPr>
        <p:blipFill>
          <a:blip r:embed="rId4" cstate="print"/>
          <a:stretch>
            <a:fillRect/>
          </a:stretch>
        </p:blipFill>
        <p:spPr>
          <a:xfrm>
            <a:off x="7196328" y="1149883"/>
            <a:ext cx="4663046" cy="2041906"/>
          </a:xfrm>
          <a:prstGeom prst="rect">
            <a:avLst/>
          </a:prstGeom>
        </p:spPr>
      </p:pic>
      <p:pic>
        <p:nvPicPr>
          <p:cNvPr id="7" name="object 7"/>
          <p:cNvPicPr/>
          <p:nvPr/>
        </p:nvPicPr>
        <p:blipFill>
          <a:blip r:embed="rId5" cstate="print"/>
          <a:stretch>
            <a:fillRect/>
          </a:stretch>
        </p:blipFill>
        <p:spPr>
          <a:xfrm>
            <a:off x="7196328" y="3429000"/>
            <a:ext cx="4663046" cy="2225464"/>
          </a:xfrm>
          <a:prstGeom prst="rect">
            <a:avLst/>
          </a:prstGeom>
        </p:spPr>
      </p:pic>
    </p:spTree>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2192000" cy="6858000"/>
          </a:xfrm>
          <a:prstGeom prst="rect">
            <a:avLst/>
          </a:prstGeom>
        </p:spPr>
      </p:pic>
      <p:sp>
        <p:nvSpPr>
          <p:cNvPr id="3" name="object 3"/>
          <p:cNvSpPr/>
          <p:nvPr/>
        </p:nvSpPr>
        <p:spPr>
          <a:xfrm>
            <a:off x="0" y="0"/>
            <a:ext cx="4586605" cy="6858000"/>
          </a:xfrm>
          <a:custGeom>
            <a:avLst/>
            <a:gdLst/>
            <a:ahLst/>
            <a:cxnLst/>
            <a:rect l="l" t="t" r="r" b="b"/>
            <a:pathLst>
              <a:path w="4586605" h="6858000">
                <a:moveTo>
                  <a:pt x="4586287" y="0"/>
                </a:moveTo>
                <a:lnTo>
                  <a:pt x="0" y="0"/>
                </a:lnTo>
                <a:lnTo>
                  <a:pt x="0" y="6858000"/>
                </a:lnTo>
                <a:lnTo>
                  <a:pt x="4586287" y="6858000"/>
                </a:lnTo>
                <a:lnTo>
                  <a:pt x="4586287" y="0"/>
                </a:lnTo>
                <a:close/>
              </a:path>
            </a:pathLst>
          </a:custGeom>
          <a:solidFill>
            <a:srgbClr val="FFFFFF">
              <a:alpha val="89804"/>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descr="$PPTXTitle"/>
          <p:cNvSpPr txBox="1">
            <a:spLocks noGrp="1"/>
          </p:cNvSpPr>
          <p:nvPr>
            <p:ph type="title"/>
          </p:nvPr>
        </p:nvSpPr>
        <p:spPr>
          <a:xfrm>
            <a:off x="935219" y="1526165"/>
            <a:ext cx="2813050" cy="574040"/>
          </a:xfrm>
          <a:prstGeom prst="rect">
            <a:avLst/>
          </a:prstGeom>
        </p:spPr>
        <p:txBody>
          <a:bodyPr vert="horz" wrap="square" lIns="0" tIns="12700" rIns="0" bIns="0" rtlCol="0">
            <a:spAutoFit/>
          </a:bodyPr>
          <a:lstStyle/>
          <a:p>
            <a:pPr marL="12700">
              <a:lnSpc>
                <a:spcPct val="100000"/>
              </a:lnSpc>
              <a:spcBef>
                <a:spcPts val="100"/>
              </a:spcBef>
            </a:pPr>
            <a:r>
              <a:rPr sz="3600" b="0" spc="325" dirty="0">
                <a:latin typeface="Calibri"/>
                <a:cs typeface="Calibri"/>
              </a:rPr>
              <a:t>MORE</a:t>
            </a:r>
            <a:r>
              <a:rPr sz="3600" b="0" spc="85" dirty="0">
                <a:latin typeface="Calibri"/>
                <a:cs typeface="Calibri"/>
              </a:rPr>
              <a:t> </a:t>
            </a:r>
            <a:r>
              <a:rPr sz="3600" b="0" spc="295" dirty="0">
                <a:latin typeface="Calibri"/>
                <a:cs typeface="Calibri"/>
              </a:rPr>
              <a:t>INFO?</a:t>
            </a:r>
            <a:endParaRPr sz="3600">
              <a:latin typeface="Calibri"/>
              <a:cs typeface="Calibri"/>
            </a:endParaRPr>
          </a:p>
        </p:txBody>
      </p:sp>
      <p:sp>
        <p:nvSpPr>
          <p:cNvPr id="5" name="object 5"/>
          <p:cNvSpPr txBox="1"/>
          <p:nvPr/>
        </p:nvSpPr>
        <p:spPr>
          <a:xfrm>
            <a:off x="535931" y="2326265"/>
            <a:ext cx="3332479" cy="639445"/>
          </a:xfrm>
          <a:prstGeom prst="rect">
            <a:avLst/>
          </a:prstGeom>
        </p:spPr>
        <p:txBody>
          <a:bodyPr vert="horz" wrap="square" lIns="0" tIns="12700" rIns="0" bIns="0" rtlCol="0">
            <a:spAutoFit/>
          </a:bodyPr>
          <a:lstStyle/>
          <a:p>
            <a:pPr marL="469265" marR="0" lvl="0" indent="-456565" defTabSz="914400" eaLnBrk="1" fontAlgn="auto" latinLnBrk="0" hangingPunct="1">
              <a:lnSpc>
                <a:spcPct val="100000"/>
              </a:lnSpc>
              <a:spcBef>
                <a:spcPts val="100"/>
              </a:spcBef>
              <a:spcAft>
                <a:spcPts val="0"/>
              </a:spcAft>
              <a:buClr>
                <a:srgbClr val="E86000"/>
              </a:buClr>
              <a:buSzTx/>
              <a:buFont typeface="Arial"/>
              <a:buChar char="•"/>
              <a:tabLst>
                <a:tab pos="469265" algn="l"/>
              </a:tabLst>
              <a:defRPr/>
            </a:pPr>
            <a:r>
              <a:rPr kumimoji="0" sz="2400" b="0" i="0" u="none" strike="noStrike" kern="0" cap="none" spc="135" normalizeH="0" baseline="0" noProof="0" dirty="0">
                <a:ln>
                  <a:noFill/>
                </a:ln>
                <a:solidFill>
                  <a:srgbClr val="0A2241"/>
                </a:solidFill>
                <a:effectLst/>
                <a:uLnTx/>
                <a:uFillTx/>
                <a:latin typeface="Calibri"/>
                <a:cs typeface="Calibri"/>
              </a:rPr>
              <a:t>Contact</a:t>
            </a:r>
            <a:r>
              <a:rPr kumimoji="0" sz="2400" b="0" i="0" u="none" strike="noStrike" kern="0" cap="none" spc="60" normalizeH="0" baseline="0" noProof="0" dirty="0">
                <a:ln>
                  <a:noFill/>
                </a:ln>
                <a:solidFill>
                  <a:srgbClr val="0A2241"/>
                </a:solidFill>
                <a:effectLst/>
                <a:uLnTx/>
                <a:uFillTx/>
                <a:latin typeface="Calibri"/>
                <a:cs typeface="Calibri"/>
              </a:rPr>
              <a:t> </a:t>
            </a:r>
            <a:r>
              <a:rPr kumimoji="0" sz="2400" b="0" i="0" u="none" strike="noStrike" kern="0" cap="none" spc="110" normalizeH="0" baseline="0" noProof="0" dirty="0">
                <a:ln>
                  <a:noFill/>
                </a:ln>
                <a:solidFill>
                  <a:srgbClr val="0A2241"/>
                </a:solidFill>
                <a:effectLst/>
                <a:uLnTx/>
                <a:uFillTx/>
                <a:latin typeface="Calibri"/>
                <a:cs typeface="Calibri"/>
              </a:rPr>
              <a:t>Us</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456565" marR="0" lvl="0" indent="0" algn="ctr" defTabSz="914400" eaLnBrk="1" fontAlgn="auto" latinLnBrk="0" hangingPunct="1">
              <a:lnSpc>
                <a:spcPct val="100000"/>
              </a:lnSpc>
              <a:spcBef>
                <a:spcPts val="30"/>
              </a:spcBef>
              <a:spcAft>
                <a:spcPts val="0"/>
              </a:spcAft>
              <a:buClrTx/>
              <a:buSzTx/>
              <a:buFontTx/>
              <a:buNone/>
              <a:tabLst/>
              <a:defRPr/>
            </a:pPr>
            <a:r>
              <a:rPr kumimoji="0" sz="1600" b="1" i="0" u="none" strike="noStrike" kern="0" cap="none" spc="95" normalizeH="0" baseline="0" noProof="0" dirty="0">
                <a:ln>
                  <a:noFill/>
                </a:ln>
                <a:solidFill>
                  <a:srgbClr val="0A2241"/>
                </a:solidFill>
                <a:effectLst/>
                <a:uLnTx/>
                <a:uFillTx/>
                <a:latin typeface="Calibri"/>
                <a:cs typeface="Calibri"/>
                <a:hlinkClick r:id="rId4"/>
              </a:rPr>
              <a:t>recmembership@auburn.edu</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grpSp>
        <p:nvGrpSpPr>
          <p:cNvPr id="6" name="object 6"/>
          <p:cNvGrpSpPr/>
          <p:nvPr/>
        </p:nvGrpSpPr>
        <p:grpSpPr>
          <a:xfrm>
            <a:off x="428614" y="341579"/>
            <a:ext cx="3772535" cy="1831975"/>
            <a:chOff x="428614" y="341579"/>
            <a:chExt cx="3772535" cy="1831975"/>
          </a:xfrm>
        </p:grpSpPr>
        <p:sp>
          <p:nvSpPr>
            <p:cNvPr id="7" name="object 7"/>
            <p:cNvSpPr/>
            <p:nvPr/>
          </p:nvSpPr>
          <p:spPr>
            <a:xfrm>
              <a:off x="428614" y="2163928"/>
              <a:ext cx="3772535" cy="0"/>
            </a:xfrm>
            <a:custGeom>
              <a:avLst/>
              <a:gdLst/>
              <a:ahLst/>
              <a:cxnLst/>
              <a:rect l="l" t="t" r="r" b="b"/>
              <a:pathLst>
                <a:path w="3772535">
                  <a:moveTo>
                    <a:pt x="0" y="0"/>
                  </a:moveTo>
                  <a:lnTo>
                    <a:pt x="3771912" y="0"/>
                  </a:lnTo>
                </a:path>
              </a:pathLst>
            </a:custGeom>
            <a:ln w="19050">
              <a:solidFill>
                <a:srgbClr val="E86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 name="object 8" descr="Auburn University logo"/>
            <p:cNvPicPr/>
            <p:nvPr/>
          </p:nvPicPr>
          <p:blipFill>
            <a:blip r:embed="rId5" cstate="print"/>
            <a:stretch>
              <a:fillRect/>
            </a:stretch>
          </p:blipFill>
          <p:spPr>
            <a:xfrm>
              <a:off x="1906282" y="341579"/>
              <a:ext cx="773722" cy="670560"/>
            </a:xfrm>
            <a:prstGeom prst="rect">
              <a:avLst/>
            </a:prstGeom>
          </p:spPr>
        </p:pic>
      </p:grpSp>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1E7EF-DD17-8D1B-6B2D-56E5A038D850}"/>
            </a:ext>
          </a:extLst>
        </p:cNvPr>
        <p:cNvGrpSpPr/>
        <p:nvPr/>
      </p:nvGrpSpPr>
      <p:grpSpPr>
        <a:xfrm>
          <a:off x="0" y="0"/>
          <a:ext cx="0" cy="0"/>
          <a:chOff x="0" y="0"/>
          <a:chExt cx="0" cy="0"/>
        </a:xfrm>
      </p:grpSpPr>
      <p:pic>
        <p:nvPicPr>
          <p:cNvPr id="13313" name="Picture Placeholder 7" descr="Photo of Samford Hargis&#10;">
            <a:extLst>
              <a:ext uri="{FF2B5EF4-FFF2-40B4-BE49-F238E27FC236}">
                <a16:creationId xmlns:a16="http://schemas.microsoft.com/office/drawing/2014/main" id="{43F7388A-D0A4-D144-6FE5-758B2E758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 r="6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A logo of a university">
            <a:extLst>
              <a:ext uri="{FF2B5EF4-FFF2-40B4-BE49-F238E27FC236}">
                <a16:creationId xmlns:a16="http://schemas.microsoft.com/office/drawing/2014/main" id="{9ED8C9E7-D366-62B1-C296-D3E1FFBDF9E5}"/>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99310" y="997299"/>
            <a:ext cx="2060575"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2366A63-2189-9FB8-51C3-4EA023C904E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5480983"/>
            <a:ext cx="12192000" cy="84837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4294382-F983-7302-7A17-901475C099F3}"/>
              </a:ext>
            </a:extLst>
          </p:cNvPr>
          <p:cNvSpPr txBox="1">
            <a:spLocks noGrp="1"/>
          </p:cNvSpPr>
          <p:nvPr>
            <p:ph type="title" idx="4294967295"/>
          </p:nvPr>
        </p:nvSpPr>
        <p:spPr>
          <a:xfrm>
            <a:off x="466724" y="5568313"/>
            <a:ext cx="11258551"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B2341"/>
                </a:solidFill>
                <a:effectLst/>
                <a:uLnTx/>
                <a:uFillTx/>
                <a:latin typeface="Avenir Next LT Pro Demi" panose="020B0504020202020204" pitchFamily="34" charset="77"/>
                <a:ea typeface="+mn-ea"/>
                <a:cs typeface="+mn-cs"/>
              </a:rPr>
              <a:t>February 2026 A&amp;P Monthly Meeting</a:t>
            </a:r>
          </a:p>
        </p:txBody>
      </p:sp>
    </p:spTree>
    <p:extLst>
      <p:ext uri="{BB962C8B-B14F-4D97-AF65-F5344CB8AC3E}">
        <p14:creationId xmlns:p14="http://schemas.microsoft.com/office/powerpoint/2010/main" val="407157373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2192000" cy="6858000"/>
          </a:xfrm>
          <a:prstGeom prst="rect">
            <a:avLst/>
          </a:prstGeom>
        </p:spPr>
      </p:pic>
      <p:sp>
        <p:nvSpPr>
          <p:cNvPr id="3" name="object 3"/>
          <p:cNvSpPr/>
          <p:nvPr/>
        </p:nvSpPr>
        <p:spPr>
          <a:xfrm>
            <a:off x="0" y="5480977"/>
            <a:ext cx="12192000" cy="848994"/>
          </a:xfrm>
          <a:custGeom>
            <a:avLst/>
            <a:gdLst/>
            <a:ahLst/>
            <a:cxnLst/>
            <a:rect l="l" t="t" r="r" b="b"/>
            <a:pathLst>
              <a:path w="12192000" h="848995">
                <a:moveTo>
                  <a:pt x="12192000" y="0"/>
                </a:moveTo>
                <a:lnTo>
                  <a:pt x="0" y="0"/>
                </a:lnTo>
                <a:lnTo>
                  <a:pt x="0" y="848385"/>
                </a:lnTo>
                <a:lnTo>
                  <a:pt x="12192000" y="848385"/>
                </a:lnTo>
                <a:lnTo>
                  <a:pt x="12192000" y="0"/>
                </a:lnTo>
                <a:close/>
              </a:path>
            </a:pathLst>
          </a:custGeom>
          <a:solidFill>
            <a:srgbClr val="FFFFFF">
              <a:alpha val="799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descr="$PPTXTitle"/>
          <p:cNvSpPr txBox="1">
            <a:spLocks noGrp="1"/>
          </p:cNvSpPr>
          <p:nvPr>
            <p:ph type="title"/>
          </p:nvPr>
        </p:nvSpPr>
        <p:spPr>
          <a:xfrm>
            <a:off x="3732433" y="5625992"/>
            <a:ext cx="4868545" cy="513715"/>
          </a:xfrm>
          <a:prstGeom prst="rect">
            <a:avLst/>
          </a:prstGeom>
        </p:spPr>
        <p:txBody>
          <a:bodyPr vert="horz" wrap="square" lIns="0" tIns="12700" rIns="0" bIns="0" rtlCol="0">
            <a:spAutoFit/>
          </a:bodyPr>
          <a:lstStyle/>
          <a:p>
            <a:pPr marL="12700">
              <a:lnSpc>
                <a:spcPct val="100000"/>
              </a:lnSpc>
              <a:spcBef>
                <a:spcPts val="100"/>
              </a:spcBef>
            </a:pPr>
            <a:r>
              <a:rPr sz="3200" spc="120" dirty="0">
                <a:solidFill>
                  <a:srgbClr val="000000"/>
                </a:solidFill>
              </a:rPr>
              <a:t>Thank</a:t>
            </a:r>
            <a:r>
              <a:rPr sz="3200" spc="15" dirty="0">
                <a:solidFill>
                  <a:srgbClr val="000000"/>
                </a:solidFill>
              </a:rPr>
              <a:t> </a:t>
            </a:r>
            <a:r>
              <a:rPr sz="3200" spc="140" dirty="0">
                <a:solidFill>
                  <a:srgbClr val="000000"/>
                </a:solidFill>
              </a:rPr>
              <a:t>you</a:t>
            </a:r>
            <a:r>
              <a:rPr sz="3200" spc="105" dirty="0">
                <a:solidFill>
                  <a:srgbClr val="000000"/>
                </a:solidFill>
              </a:rPr>
              <a:t> </a:t>
            </a:r>
            <a:r>
              <a:rPr sz="3200" spc="195" dirty="0">
                <a:solidFill>
                  <a:srgbClr val="000000"/>
                </a:solidFill>
              </a:rPr>
              <a:t>and</a:t>
            </a:r>
            <a:r>
              <a:rPr sz="3200" dirty="0">
                <a:solidFill>
                  <a:srgbClr val="000000"/>
                </a:solidFill>
              </a:rPr>
              <a:t> </a:t>
            </a:r>
            <a:r>
              <a:rPr sz="3200" spc="85" dirty="0">
                <a:solidFill>
                  <a:srgbClr val="000000"/>
                </a:solidFill>
              </a:rPr>
              <a:t>War</a:t>
            </a:r>
            <a:r>
              <a:rPr sz="3200" spc="-10" dirty="0">
                <a:solidFill>
                  <a:srgbClr val="000000"/>
                </a:solidFill>
              </a:rPr>
              <a:t> </a:t>
            </a:r>
            <a:r>
              <a:rPr sz="3200" spc="195" dirty="0">
                <a:solidFill>
                  <a:srgbClr val="000000"/>
                </a:solidFill>
              </a:rPr>
              <a:t>Eagle!</a:t>
            </a:r>
            <a:endParaRPr sz="3200"/>
          </a:p>
        </p:txBody>
      </p:sp>
      <p:pic>
        <p:nvPicPr>
          <p:cNvPr id="5" name="object 5"/>
          <p:cNvPicPr/>
          <p:nvPr/>
        </p:nvPicPr>
        <p:blipFill>
          <a:blip r:embed="rId4" cstate="print"/>
          <a:stretch>
            <a:fillRect/>
          </a:stretch>
        </p:blipFill>
        <p:spPr>
          <a:xfrm>
            <a:off x="9096629" y="42125"/>
            <a:ext cx="2239594" cy="1304238"/>
          </a:xfrm>
          <a:prstGeom prst="rect">
            <a:avLst/>
          </a:prstGeom>
        </p:spPr>
      </p:pic>
      <p:sp>
        <p:nvSpPr>
          <p:cNvPr id="6" name="object 6"/>
          <p:cNvSpPr txBox="1"/>
          <p:nvPr/>
        </p:nvSpPr>
        <p:spPr>
          <a:xfrm>
            <a:off x="8960301" y="1480337"/>
            <a:ext cx="251142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75" normalizeH="0" baseline="0" noProof="0" dirty="0">
                <a:ln>
                  <a:noFill/>
                </a:ln>
                <a:solidFill>
                  <a:sysClr val="windowText" lastClr="000000"/>
                </a:solidFill>
                <a:effectLst/>
                <a:uLnTx/>
                <a:uFillTx/>
                <a:latin typeface="Calibri"/>
                <a:cs typeface="Calibri"/>
              </a:rPr>
              <a:t>recwellness.auburn.edu</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5B229-04BE-3EC1-01C7-5C0C6A8E011F}"/>
            </a:ext>
          </a:extLst>
        </p:cNvPr>
        <p:cNvGrpSpPr/>
        <p:nvPr/>
      </p:nvGrpSpPr>
      <p:grpSpPr>
        <a:xfrm>
          <a:off x="0" y="0"/>
          <a:ext cx="0" cy="0"/>
          <a:chOff x="0" y="0"/>
          <a:chExt cx="0" cy="0"/>
        </a:xfrm>
      </p:grpSpPr>
      <p:pic>
        <p:nvPicPr>
          <p:cNvPr id="13313" name="Picture Placeholder 7" descr="Photo of Samford Hargis&#10;">
            <a:extLst>
              <a:ext uri="{FF2B5EF4-FFF2-40B4-BE49-F238E27FC236}">
                <a16:creationId xmlns:a16="http://schemas.microsoft.com/office/drawing/2014/main" id="{300CF5EA-4998-75FA-DEB1-D5512D44B7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 r="6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A logo of a university">
            <a:extLst>
              <a:ext uri="{FF2B5EF4-FFF2-40B4-BE49-F238E27FC236}">
                <a16:creationId xmlns:a16="http://schemas.microsoft.com/office/drawing/2014/main" id="{CA6AF709-B205-90FB-BF1D-971356AC7A42}"/>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99310" y="997299"/>
            <a:ext cx="2060575"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4B42198-C01D-FE5F-7582-D93537E595E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5480983"/>
            <a:ext cx="12192000" cy="84837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B935B27-967F-376D-A251-EEF15C1E1E1F}"/>
              </a:ext>
            </a:extLst>
          </p:cNvPr>
          <p:cNvSpPr txBox="1">
            <a:spLocks noGrp="1"/>
          </p:cNvSpPr>
          <p:nvPr>
            <p:ph type="title" idx="4294967295"/>
          </p:nvPr>
        </p:nvSpPr>
        <p:spPr>
          <a:xfrm>
            <a:off x="466724" y="5568313"/>
            <a:ext cx="11258551"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B2341"/>
                </a:solidFill>
                <a:effectLst/>
                <a:uLnTx/>
                <a:uFillTx/>
                <a:latin typeface="Avenir Next LT Pro Demi" panose="020B0504020202020204" pitchFamily="34" charset="77"/>
                <a:ea typeface="+mn-ea"/>
                <a:cs typeface="+mn-cs"/>
              </a:rPr>
              <a:t>A&amp;P Constitutional Review Update</a:t>
            </a:r>
          </a:p>
        </p:txBody>
      </p:sp>
    </p:spTree>
    <p:extLst>
      <p:ext uri="{BB962C8B-B14F-4D97-AF65-F5344CB8AC3E}">
        <p14:creationId xmlns:p14="http://schemas.microsoft.com/office/powerpoint/2010/main" val="2271867959"/>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695F8-8D8D-8586-C4B2-48B7B459788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CD8A02D-8E7D-02CB-F02D-4DDFFFF06ED7}"/>
              </a:ext>
            </a:extLst>
          </p:cNvPr>
          <p:cNvSpPr>
            <a:spLocks noGrp="1"/>
          </p:cNvSpPr>
          <p:nvPr>
            <p:ph type="ctrTitle"/>
          </p:nvPr>
        </p:nvSpPr>
        <p:spPr>
          <a:xfrm>
            <a:off x="5858359" y="2391025"/>
            <a:ext cx="6013188" cy="2387600"/>
          </a:xfrm>
        </p:spPr>
        <p:txBody>
          <a:bodyPr/>
          <a:lstStyle/>
          <a:p>
            <a:r>
              <a:rPr lang="en-US" dirty="0"/>
              <a:t>2026 A&amp;P Nominations</a:t>
            </a:r>
          </a:p>
        </p:txBody>
      </p:sp>
      <p:sp>
        <p:nvSpPr>
          <p:cNvPr id="7" name="Subtitle 6">
            <a:extLst>
              <a:ext uri="{FF2B5EF4-FFF2-40B4-BE49-F238E27FC236}">
                <a16:creationId xmlns:a16="http://schemas.microsoft.com/office/drawing/2014/main" id="{666F4611-1D13-42CF-3804-86D117E6F4CD}"/>
              </a:ext>
            </a:extLst>
          </p:cNvPr>
          <p:cNvSpPr>
            <a:spLocks noGrp="1"/>
          </p:cNvSpPr>
          <p:nvPr>
            <p:ph type="subTitle" idx="1"/>
          </p:nvPr>
        </p:nvSpPr>
        <p:spPr>
          <a:xfrm>
            <a:off x="5858359" y="4935971"/>
            <a:ext cx="6013188" cy="827881"/>
          </a:xfrm>
        </p:spPr>
        <p:txBody>
          <a:bodyPr/>
          <a:lstStyle/>
          <a:p>
            <a:r>
              <a:rPr lang="en-US" dirty="0"/>
              <a:t>Nominations &amp; Elections Committee</a:t>
            </a:r>
          </a:p>
        </p:txBody>
      </p:sp>
      <p:pic>
        <p:nvPicPr>
          <p:cNvPr id="18" name="Picture Placeholder 18">
            <a:extLst>
              <a:ext uri="{FF2B5EF4-FFF2-40B4-BE49-F238E27FC236}">
                <a16:creationId xmlns:a16="http://schemas.microsoft.com/office/drawing/2014/main" id="{E7ABA1F4-CE14-F496-3410-F3291ECDB96A}"/>
              </a:ext>
            </a:extLst>
          </p:cNvPr>
          <p:cNvPicPr>
            <a:picLocks noGrp="1" noChangeAspect="1"/>
          </p:cNvPicPr>
          <p:nvPr>
            <p:ph type="pic" sz="quarter" idx="10"/>
          </p:nvPr>
        </p:nvPicPr>
        <p:blipFill rotWithShape="1">
          <a:blip r:embed="rId3"/>
          <a:srcRect l="608" t="10698" r="36429" b="2534"/>
          <a:stretch/>
        </p:blipFill>
        <p:spPr>
          <a:xfrm>
            <a:off x="1" y="-139452"/>
            <a:ext cx="6837635" cy="6282114"/>
          </a:xfrm>
        </p:spPr>
      </p:pic>
    </p:spTree>
    <p:extLst>
      <p:ext uri="{BB962C8B-B14F-4D97-AF65-F5344CB8AC3E}">
        <p14:creationId xmlns:p14="http://schemas.microsoft.com/office/powerpoint/2010/main" val="2271980748"/>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4000" y="621282"/>
            <a:ext cx="9144000" cy="6237089"/>
          </a:xfrm>
          <a:custGeom>
            <a:avLst/>
            <a:gdLst/>
            <a:ahLst/>
            <a:cxnLst/>
            <a:rect l="l" t="t" r="r" b="b"/>
            <a:pathLst>
              <a:path w="9753600" h="6652895">
                <a:moveTo>
                  <a:pt x="0" y="6652499"/>
                </a:moveTo>
                <a:lnTo>
                  <a:pt x="9753599" y="6652499"/>
                </a:lnTo>
                <a:lnTo>
                  <a:pt x="9753599" y="0"/>
                </a:lnTo>
                <a:lnTo>
                  <a:pt x="0" y="0"/>
                </a:lnTo>
                <a:lnTo>
                  <a:pt x="0" y="6652499"/>
                </a:lnTo>
                <a:close/>
              </a:path>
            </a:pathLst>
          </a:custGeom>
          <a:solidFill>
            <a:srgbClr val="F7F7F7"/>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3" name="object 3"/>
          <p:cNvSpPr/>
          <p:nvPr/>
        </p:nvSpPr>
        <p:spPr>
          <a:xfrm>
            <a:off x="1524000" y="0"/>
            <a:ext cx="9144000" cy="14288"/>
          </a:xfrm>
          <a:custGeom>
            <a:avLst/>
            <a:gdLst/>
            <a:ahLst/>
            <a:cxnLst/>
            <a:rect l="l" t="t" r="r" b="b"/>
            <a:pathLst>
              <a:path w="9753600" h="15240">
                <a:moveTo>
                  <a:pt x="0" y="15000"/>
                </a:moveTo>
                <a:lnTo>
                  <a:pt x="9753599" y="15000"/>
                </a:lnTo>
                <a:lnTo>
                  <a:pt x="9753599" y="0"/>
                </a:lnTo>
                <a:lnTo>
                  <a:pt x="0" y="0"/>
                </a:lnTo>
                <a:lnTo>
                  <a:pt x="0" y="15000"/>
                </a:lnTo>
                <a:close/>
              </a:path>
            </a:pathLst>
          </a:custGeom>
          <a:solidFill>
            <a:srgbClr val="F7F7F7"/>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grpSp>
        <p:nvGrpSpPr>
          <p:cNvPr id="4" name="object 4"/>
          <p:cNvGrpSpPr/>
          <p:nvPr/>
        </p:nvGrpSpPr>
        <p:grpSpPr>
          <a:xfrm>
            <a:off x="1524000" y="14063"/>
            <a:ext cx="9144000" cy="4343400"/>
            <a:chOff x="0" y="15000"/>
            <a:chExt cx="9753600" cy="4632960"/>
          </a:xfrm>
        </p:grpSpPr>
        <p:sp>
          <p:nvSpPr>
            <p:cNvPr id="5" name="object 5"/>
            <p:cNvSpPr/>
            <p:nvPr/>
          </p:nvSpPr>
          <p:spPr>
            <a:xfrm>
              <a:off x="105204" y="713961"/>
              <a:ext cx="9515475" cy="3905250"/>
            </a:xfrm>
            <a:custGeom>
              <a:avLst/>
              <a:gdLst/>
              <a:ahLst/>
              <a:cxnLst/>
              <a:rect l="l" t="t" r="r" b="b"/>
              <a:pathLst>
                <a:path w="9515475" h="3905250">
                  <a:moveTo>
                    <a:pt x="0" y="3905243"/>
                  </a:moveTo>
                  <a:lnTo>
                    <a:pt x="0" y="0"/>
                  </a:lnTo>
                  <a:lnTo>
                    <a:pt x="9515474" y="0"/>
                  </a:lnTo>
                </a:path>
              </a:pathLst>
            </a:custGeom>
            <a:ln w="57149">
              <a:solidFill>
                <a:srgbClr val="E7610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6" name="object 6"/>
            <p:cNvSpPr/>
            <p:nvPr/>
          </p:nvSpPr>
          <p:spPr>
            <a:xfrm>
              <a:off x="359243" y="907193"/>
              <a:ext cx="9035415" cy="1186180"/>
            </a:xfrm>
            <a:custGeom>
              <a:avLst/>
              <a:gdLst/>
              <a:ahLst/>
              <a:cxnLst/>
              <a:rect l="l" t="t" r="r" b="b"/>
              <a:pathLst>
                <a:path w="9035415" h="1186180">
                  <a:moveTo>
                    <a:pt x="0" y="0"/>
                  </a:moveTo>
                  <a:lnTo>
                    <a:pt x="9035025" y="0"/>
                  </a:lnTo>
                  <a:lnTo>
                    <a:pt x="9035025" y="1186011"/>
                  </a:lnTo>
                  <a:lnTo>
                    <a:pt x="0" y="1186011"/>
                  </a:lnTo>
                  <a:lnTo>
                    <a:pt x="0" y="0"/>
                  </a:lnTo>
                  <a:close/>
                </a:path>
              </a:pathLst>
            </a:custGeom>
            <a:ln w="19049">
              <a:solidFill>
                <a:srgbClr val="F1A066"/>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7" name="object 7"/>
            <p:cNvSpPr/>
            <p:nvPr/>
          </p:nvSpPr>
          <p:spPr>
            <a:xfrm>
              <a:off x="6014634" y="1090345"/>
              <a:ext cx="2047875" cy="400685"/>
            </a:xfrm>
            <a:custGeom>
              <a:avLst/>
              <a:gdLst/>
              <a:ahLst/>
              <a:cxnLst/>
              <a:rect l="l" t="t" r="r" b="b"/>
              <a:pathLst>
                <a:path w="2047875" h="400684">
                  <a:moveTo>
                    <a:pt x="2021154" y="400620"/>
                  </a:moveTo>
                  <a:lnTo>
                    <a:pt x="27011" y="400620"/>
                  </a:lnTo>
                  <a:lnTo>
                    <a:pt x="16547" y="398481"/>
                  </a:lnTo>
                  <a:lnTo>
                    <a:pt x="7955" y="392665"/>
                  </a:lnTo>
                  <a:lnTo>
                    <a:pt x="2139" y="384073"/>
                  </a:lnTo>
                  <a:lnTo>
                    <a:pt x="0" y="373609"/>
                  </a:lnTo>
                  <a:lnTo>
                    <a:pt x="0" y="27011"/>
                  </a:lnTo>
                  <a:lnTo>
                    <a:pt x="2139" y="16546"/>
                  </a:lnTo>
                  <a:lnTo>
                    <a:pt x="7955" y="7955"/>
                  </a:lnTo>
                  <a:lnTo>
                    <a:pt x="16547" y="2139"/>
                  </a:lnTo>
                  <a:lnTo>
                    <a:pt x="27011" y="0"/>
                  </a:lnTo>
                  <a:lnTo>
                    <a:pt x="2020784" y="0"/>
                  </a:lnTo>
                  <a:lnTo>
                    <a:pt x="2031248" y="2139"/>
                  </a:lnTo>
                  <a:lnTo>
                    <a:pt x="2039840" y="7955"/>
                  </a:lnTo>
                  <a:lnTo>
                    <a:pt x="2045657" y="16546"/>
                  </a:lnTo>
                  <a:lnTo>
                    <a:pt x="2047796" y="27011"/>
                  </a:lnTo>
                  <a:lnTo>
                    <a:pt x="2047729" y="373609"/>
                  </a:lnTo>
                  <a:lnTo>
                    <a:pt x="2045870" y="383917"/>
                  </a:lnTo>
                  <a:lnTo>
                    <a:pt x="2040096" y="392665"/>
                  </a:lnTo>
                  <a:lnTo>
                    <a:pt x="2031585" y="398481"/>
                  </a:lnTo>
                  <a:lnTo>
                    <a:pt x="2021154" y="400620"/>
                  </a:lnTo>
                  <a:close/>
                </a:path>
              </a:pathLst>
            </a:custGeom>
            <a:solidFill>
              <a:srgbClr val="0A2340"/>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8" name="object 8"/>
            <p:cNvSpPr/>
            <p:nvPr/>
          </p:nvSpPr>
          <p:spPr>
            <a:xfrm>
              <a:off x="6005383" y="1081094"/>
              <a:ext cx="2066289" cy="419734"/>
            </a:xfrm>
            <a:custGeom>
              <a:avLst/>
              <a:gdLst/>
              <a:ahLst/>
              <a:cxnLst/>
              <a:rect l="l" t="t" r="r" b="b"/>
              <a:pathLst>
                <a:path w="2066290" h="419734">
                  <a:moveTo>
                    <a:pt x="2030405" y="419121"/>
                  </a:moveTo>
                  <a:lnTo>
                    <a:pt x="36262" y="419121"/>
                  </a:lnTo>
                  <a:lnTo>
                    <a:pt x="22166" y="416265"/>
                  </a:lnTo>
                  <a:lnTo>
                    <a:pt x="10638" y="408483"/>
                  </a:lnTo>
                  <a:lnTo>
                    <a:pt x="2856" y="396955"/>
                  </a:lnTo>
                  <a:lnTo>
                    <a:pt x="0" y="382859"/>
                  </a:lnTo>
                  <a:lnTo>
                    <a:pt x="0" y="36262"/>
                  </a:lnTo>
                  <a:lnTo>
                    <a:pt x="22166" y="2856"/>
                  </a:lnTo>
                  <a:lnTo>
                    <a:pt x="2030405" y="0"/>
                  </a:lnTo>
                  <a:lnTo>
                    <a:pt x="2044500" y="2856"/>
                  </a:lnTo>
                  <a:lnTo>
                    <a:pt x="2056029" y="10638"/>
                  </a:lnTo>
                  <a:lnTo>
                    <a:pt x="2060587" y="17391"/>
                  </a:lnTo>
                  <a:lnTo>
                    <a:pt x="36262" y="17391"/>
                  </a:lnTo>
                  <a:lnTo>
                    <a:pt x="28942" y="18882"/>
                  </a:lnTo>
                  <a:lnTo>
                    <a:pt x="22941" y="22941"/>
                  </a:lnTo>
                  <a:lnTo>
                    <a:pt x="18882" y="28942"/>
                  </a:lnTo>
                  <a:lnTo>
                    <a:pt x="17390" y="36262"/>
                  </a:lnTo>
                  <a:lnTo>
                    <a:pt x="17390" y="382859"/>
                  </a:lnTo>
                  <a:lnTo>
                    <a:pt x="18882" y="390179"/>
                  </a:lnTo>
                  <a:lnTo>
                    <a:pt x="22941" y="396180"/>
                  </a:lnTo>
                  <a:lnTo>
                    <a:pt x="28942" y="400239"/>
                  </a:lnTo>
                  <a:lnTo>
                    <a:pt x="36262" y="401730"/>
                  </a:lnTo>
                  <a:lnTo>
                    <a:pt x="2060587" y="401730"/>
                  </a:lnTo>
                  <a:lnTo>
                    <a:pt x="2056029" y="408483"/>
                  </a:lnTo>
                  <a:lnTo>
                    <a:pt x="2044500" y="416265"/>
                  </a:lnTo>
                  <a:lnTo>
                    <a:pt x="2030405" y="419121"/>
                  </a:lnTo>
                  <a:close/>
                </a:path>
                <a:path w="2066290" h="419734">
                  <a:moveTo>
                    <a:pt x="2060587" y="401730"/>
                  </a:moveTo>
                  <a:lnTo>
                    <a:pt x="2030405" y="401730"/>
                  </a:lnTo>
                  <a:lnTo>
                    <a:pt x="2037724" y="400239"/>
                  </a:lnTo>
                  <a:lnTo>
                    <a:pt x="2043725" y="396180"/>
                  </a:lnTo>
                  <a:lnTo>
                    <a:pt x="2047784" y="390179"/>
                  </a:lnTo>
                  <a:lnTo>
                    <a:pt x="2049275" y="382859"/>
                  </a:lnTo>
                  <a:lnTo>
                    <a:pt x="2049275" y="36262"/>
                  </a:lnTo>
                  <a:lnTo>
                    <a:pt x="2047784" y="28942"/>
                  </a:lnTo>
                  <a:lnTo>
                    <a:pt x="2043725" y="22941"/>
                  </a:lnTo>
                  <a:lnTo>
                    <a:pt x="2037724" y="18882"/>
                  </a:lnTo>
                  <a:lnTo>
                    <a:pt x="2030405" y="17391"/>
                  </a:lnTo>
                  <a:lnTo>
                    <a:pt x="2060587" y="17391"/>
                  </a:lnTo>
                  <a:lnTo>
                    <a:pt x="2063811" y="22166"/>
                  </a:lnTo>
                  <a:lnTo>
                    <a:pt x="2066140" y="33660"/>
                  </a:lnTo>
                  <a:lnTo>
                    <a:pt x="2066140" y="385461"/>
                  </a:lnTo>
                  <a:lnTo>
                    <a:pt x="2063811" y="396955"/>
                  </a:lnTo>
                  <a:lnTo>
                    <a:pt x="2060587" y="401730"/>
                  </a:lnTo>
                  <a:close/>
                </a:path>
              </a:pathLst>
            </a:custGeom>
            <a:solidFill>
              <a:srgbClr val="E76100"/>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9" name="object 9"/>
            <p:cNvSpPr/>
            <p:nvPr/>
          </p:nvSpPr>
          <p:spPr>
            <a:xfrm>
              <a:off x="4854741" y="2086286"/>
              <a:ext cx="0" cy="409575"/>
            </a:xfrm>
            <a:custGeom>
              <a:avLst/>
              <a:gdLst/>
              <a:ahLst/>
              <a:cxnLst/>
              <a:rect l="l" t="t" r="r" b="b"/>
              <a:pathLst>
                <a:path h="409575">
                  <a:moveTo>
                    <a:pt x="0" y="409338"/>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0" name="object 10"/>
            <p:cNvSpPr/>
            <p:nvPr/>
          </p:nvSpPr>
          <p:spPr>
            <a:xfrm>
              <a:off x="3852716" y="1090345"/>
              <a:ext cx="2047875" cy="400685"/>
            </a:xfrm>
            <a:custGeom>
              <a:avLst/>
              <a:gdLst/>
              <a:ahLst/>
              <a:cxnLst/>
              <a:rect l="l" t="t" r="r" b="b"/>
              <a:pathLst>
                <a:path w="2047875" h="400684">
                  <a:moveTo>
                    <a:pt x="2021154" y="400620"/>
                  </a:moveTo>
                  <a:lnTo>
                    <a:pt x="27011" y="400620"/>
                  </a:lnTo>
                  <a:lnTo>
                    <a:pt x="16547" y="398481"/>
                  </a:lnTo>
                  <a:lnTo>
                    <a:pt x="7955" y="392665"/>
                  </a:lnTo>
                  <a:lnTo>
                    <a:pt x="2139" y="384073"/>
                  </a:lnTo>
                  <a:lnTo>
                    <a:pt x="0" y="373609"/>
                  </a:lnTo>
                  <a:lnTo>
                    <a:pt x="0" y="27011"/>
                  </a:lnTo>
                  <a:lnTo>
                    <a:pt x="2139" y="16546"/>
                  </a:lnTo>
                  <a:lnTo>
                    <a:pt x="7955" y="7955"/>
                  </a:lnTo>
                  <a:lnTo>
                    <a:pt x="16547" y="2139"/>
                  </a:lnTo>
                  <a:lnTo>
                    <a:pt x="27011" y="0"/>
                  </a:lnTo>
                  <a:lnTo>
                    <a:pt x="2020784" y="0"/>
                  </a:lnTo>
                  <a:lnTo>
                    <a:pt x="2031249" y="2139"/>
                  </a:lnTo>
                  <a:lnTo>
                    <a:pt x="2039840" y="7955"/>
                  </a:lnTo>
                  <a:lnTo>
                    <a:pt x="2045657" y="16546"/>
                  </a:lnTo>
                  <a:lnTo>
                    <a:pt x="2047796" y="27011"/>
                  </a:lnTo>
                  <a:lnTo>
                    <a:pt x="2047729" y="373609"/>
                  </a:lnTo>
                  <a:lnTo>
                    <a:pt x="2045870" y="383917"/>
                  </a:lnTo>
                  <a:lnTo>
                    <a:pt x="2040096" y="392665"/>
                  </a:lnTo>
                  <a:lnTo>
                    <a:pt x="2031585" y="398481"/>
                  </a:lnTo>
                  <a:lnTo>
                    <a:pt x="2021154" y="400620"/>
                  </a:lnTo>
                  <a:close/>
                </a:path>
              </a:pathLst>
            </a:custGeom>
            <a:solidFill>
              <a:srgbClr val="0A2340"/>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1" name="object 11"/>
            <p:cNvSpPr/>
            <p:nvPr/>
          </p:nvSpPr>
          <p:spPr>
            <a:xfrm>
              <a:off x="3843465" y="1081094"/>
              <a:ext cx="2066289" cy="419734"/>
            </a:xfrm>
            <a:custGeom>
              <a:avLst/>
              <a:gdLst/>
              <a:ahLst/>
              <a:cxnLst/>
              <a:rect l="l" t="t" r="r" b="b"/>
              <a:pathLst>
                <a:path w="2066289" h="419734">
                  <a:moveTo>
                    <a:pt x="2030404" y="419121"/>
                  </a:moveTo>
                  <a:lnTo>
                    <a:pt x="36262" y="419121"/>
                  </a:lnTo>
                  <a:lnTo>
                    <a:pt x="22166" y="416265"/>
                  </a:lnTo>
                  <a:lnTo>
                    <a:pt x="10638" y="408483"/>
                  </a:lnTo>
                  <a:lnTo>
                    <a:pt x="2856" y="396955"/>
                  </a:lnTo>
                  <a:lnTo>
                    <a:pt x="0" y="382859"/>
                  </a:lnTo>
                  <a:lnTo>
                    <a:pt x="0" y="36262"/>
                  </a:lnTo>
                  <a:lnTo>
                    <a:pt x="22166" y="2856"/>
                  </a:lnTo>
                  <a:lnTo>
                    <a:pt x="2030404" y="0"/>
                  </a:lnTo>
                  <a:lnTo>
                    <a:pt x="2044500" y="2856"/>
                  </a:lnTo>
                  <a:lnTo>
                    <a:pt x="2056028" y="10638"/>
                  </a:lnTo>
                  <a:lnTo>
                    <a:pt x="2060587" y="17391"/>
                  </a:lnTo>
                  <a:lnTo>
                    <a:pt x="36262" y="17391"/>
                  </a:lnTo>
                  <a:lnTo>
                    <a:pt x="28942" y="18882"/>
                  </a:lnTo>
                  <a:lnTo>
                    <a:pt x="22941" y="22941"/>
                  </a:lnTo>
                  <a:lnTo>
                    <a:pt x="18882" y="28942"/>
                  </a:lnTo>
                  <a:lnTo>
                    <a:pt x="17390" y="36262"/>
                  </a:lnTo>
                  <a:lnTo>
                    <a:pt x="17390" y="382859"/>
                  </a:lnTo>
                  <a:lnTo>
                    <a:pt x="18882" y="390179"/>
                  </a:lnTo>
                  <a:lnTo>
                    <a:pt x="22941" y="396180"/>
                  </a:lnTo>
                  <a:lnTo>
                    <a:pt x="28942" y="400239"/>
                  </a:lnTo>
                  <a:lnTo>
                    <a:pt x="36262" y="401730"/>
                  </a:lnTo>
                  <a:lnTo>
                    <a:pt x="2060587" y="401730"/>
                  </a:lnTo>
                  <a:lnTo>
                    <a:pt x="2056028" y="408483"/>
                  </a:lnTo>
                  <a:lnTo>
                    <a:pt x="2044500" y="416265"/>
                  </a:lnTo>
                  <a:lnTo>
                    <a:pt x="2030404" y="419121"/>
                  </a:lnTo>
                  <a:close/>
                </a:path>
                <a:path w="2066289" h="419734">
                  <a:moveTo>
                    <a:pt x="2060587" y="401730"/>
                  </a:moveTo>
                  <a:lnTo>
                    <a:pt x="2030404" y="401730"/>
                  </a:lnTo>
                  <a:lnTo>
                    <a:pt x="2037724" y="400239"/>
                  </a:lnTo>
                  <a:lnTo>
                    <a:pt x="2043725" y="396180"/>
                  </a:lnTo>
                  <a:lnTo>
                    <a:pt x="2047784" y="390179"/>
                  </a:lnTo>
                  <a:lnTo>
                    <a:pt x="2049276" y="382859"/>
                  </a:lnTo>
                  <a:lnTo>
                    <a:pt x="2049276" y="36262"/>
                  </a:lnTo>
                  <a:lnTo>
                    <a:pt x="2047784" y="28942"/>
                  </a:lnTo>
                  <a:lnTo>
                    <a:pt x="2043725" y="22941"/>
                  </a:lnTo>
                  <a:lnTo>
                    <a:pt x="2037724" y="18882"/>
                  </a:lnTo>
                  <a:lnTo>
                    <a:pt x="2030404" y="17391"/>
                  </a:lnTo>
                  <a:lnTo>
                    <a:pt x="2060587" y="17391"/>
                  </a:lnTo>
                  <a:lnTo>
                    <a:pt x="2063810" y="22166"/>
                  </a:lnTo>
                  <a:lnTo>
                    <a:pt x="2066140" y="33662"/>
                  </a:lnTo>
                  <a:lnTo>
                    <a:pt x="2066140" y="385459"/>
                  </a:lnTo>
                  <a:lnTo>
                    <a:pt x="2063810" y="396955"/>
                  </a:lnTo>
                  <a:lnTo>
                    <a:pt x="2060587" y="401730"/>
                  </a:lnTo>
                  <a:close/>
                </a:path>
              </a:pathLst>
            </a:custGeom>
            <a:solidFill>
              <a:srgbClr val="E76100"/>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2" name="object 12"/>
            <p:cNvSpPr/>
            <p:nvPr/>
          </p:nvSpPr>
          <p:spPr>
            <a:xfrm>
              <a:off x="5245285" y="2495644"/>
              <a:ext cx="0" cy="212090"/>
            </a:xfrm>
            <a:custGeom>
              <a:avLst/>
              <a:gdLst/>
              <a:ahLst/>
              <a:cxnLst/>
              <a:rect l="l" t="t" r="r" b="b"/>
              <a:pathLst>
                <a:path h="212089">
                  <a:moveTo>
                    <a:pt x="0" y="211656"/>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3" name="object 13"/>
            <p:cNvSpPr/>
            <p:nvPr/>
          </p:nvSpPr>
          <p:spPr>
            <a:xfrm>
              <a:off x="432866" y="2490907"/>
              <a:ext cx="8896985" cy="0"/>
            </a:xfrm>
            <a:custGeom>
              <a:avLst/>
              <a:gdLst/>
              <a:ahLst/>
              <a:cxnLst/>
              <a:rect l="l" t="t" r="r" b="b"/>
              <a:pathLst>
                <a:path w="8896985">
                  <a:moveTo>
                    <a:pt x="0" y="0"/>
                  </a:moveTo>
                  <a:lnTo>
                    <a:pt x="889686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4" name="object 14"/>
            <p:cNvSpPr/>
            <p:nvPr/>
          </p:nvSpPr>
          <p:spPr>
            <a:xfrm>
              <a:off x="0" y="15000"/>
              <a:ext cx="9753600" cy="647700"/>
            </a:xfrm>
            <a:custGeom>
              <a:avLst/>
              <a:gdLst/>
              <a:ahLst/>
              <a:cxnLst/>
              <a:rect l="l" t="t" r="r" b="b"/>
              <a:pathLst>
                <a:path w="9753600" h="647700">
                  <a:moveTo>
                    <a:pt x="9753599" y="647699"/>
                  </a:moveTo>
                  <a:lnTo>
                    <a:pt x="0" y="647699"/>
                  </a:lnTo>
                  <a:lnTo>
                    <a:pt x="0" y="0"/>
                  </a:lnTo>
                  <a:lnTo>
                    <a:pt x="9753599" y="0"/>
                  </a:lnTo>
                  <a:lnTo>
                    <a:pt x="9753599" y="647699"/>
                  </a:lnTo>
                  <a:close/>
                </a:path>
              </a:pathLst>
            </a:custGeom>
            <a:solidFill>
              <a:srgbClr val="0A2340"/>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5" name="object 15"/>
            <p:cNvSpPr/>
            <p:nvPr/>
          </p:nvSpPr>
          <p:spPr>
            <a:xfrm>
              <a:off x="8332243" y="219398"/>
              <a:ext cx="0" cy="356235"/>
            </a:xfrm>
            <a:custGeom>
              <a:avLst/>
              <a:gdLst/>
              <a:ahLst/>
              <a:cxnLst/>
              <a:rect l="l" t="t" r="r" b="b"/>
              <a:pathLst>
                <a:path h="356234">
                  <a:moveTo>
                    <a:pt x="0" y="356196"/>
                  </a:moveTo>
                  <a:lnTo>
                    <a:pt x="0" y="0"/>
                  </a:lnTo>
                </a:path>
              </a:pathLst>
            </a:custGeom>
            <a:ln w="9524">
              <a:solidFill>
                <a:srgbClr val="F7F7F7"/>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6" name="object 16"/>
            <p:cNvSpPr/>
            <p:nvPr/>
          </p:nvSpPr>
          <p:spPr>
            <a:xfrm>
              <a:off x="1689947" y="1090345"/>
              <a:ext cx="2047875" cy="400685"/>
            </a:xfrm>
            <a:custGeom>
              <a:avLst/>
              <a:gdLst/>
              <a:ahLst/>
              <a:cxnLst/>
              <a:rect l="l" t="t" r="r" b="b"/>
              <a:pathLst>
                <a:path w="2047875" h="400684">
                  <a:moveTo>
                    <a:pt x="2021154" y="400620"/>
                  </a:moveTo>
                  <a:lnTo>
                    <a:pt x="27011" y="400620"/>
                  </a:lnTo>
                  <a:lnTo>
                    <a:pt x="16546" y="398481"/>
                  </a:lnTo>
                  <a:lnTo>
                    <a:pt x="7955" y="392665"/>
                  </a:lnTo>
                  <a:lnTo>
                    <a:pt x="2139" y="384073"/>
                  </a:lnTo>
                  <a:lnTo>
                    <a:pt x="0" y="373609"/>
                  </a:lnTo>
                  <a:lnTo>
                    <a:pt x="0" y="27011"/>
                  </a:lnTo>
                  <a:lnTo>
                    <a:pt x="2139" y="16546"/>
                  </a:lnTo>
                  <a:lnTo>
                    <a:pt x="7955" y="7955"/>
                  </a:lnTo>
                  <a:lnTo>
                    <a:pt x="16546" y="2139"/>
                  </a:lnTo>
                  <a:lnTo>
                    <a:pt x="27011" y="0"/>
                  </a:lnTo>
                  <a:lnTo>
                    <a:pt x="2020784" y="0"/>
                  </a:lnTo>
                  <a:lnTo>
                    <a:pt x="2031248" y="2139"/>
                  </a:lnTo>
                  <a:lnTo>
                    <a:pt x="2039840" y="7955"/>
                  </a:lnTo>
                  <a:lnTo>
                    <a:pt x="2045656" y="16546"/>
                  </a:lnTo>
                  <a:lnTo>
                    <a:pt x="2047796" y="27011"/>
                  </a:lnTo>
                  <a:lnTo>
                    <a:pt x="2047729" y="373609"/>
                  </a:lnTo>
                  <a:lnTo>
                    <a:pt x="2045870" y="383917"/>
                  </a:lnTo>
                  <a:lnTo>
                    <a:pt x="2040096" y="392665"/>
                  </a:lnTo>
                  <a:lnTo>
                    <a:pt x="2031585" y="398481"/>
                  </a:lnTo>
                  <a:lnTo>
                    <a:pt x="2021154" y="400620"/>
                  </a:lnTo>
                  <a:close/>
                </a:path>
              </a:pathLst>
            </a:custGeom>
            <a:solidFill>
              <a:srgbClr val="0A2340"/>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7" name="object 17"/>
            <p:cNvSpPr/>
            <p:nvPr/>
          </p:nvSpPr>
          <p:spPr>
            <a:xfrm>
              <a:off x="1680696" y="1081094"/>
              <a:ext cx="2066289" cy="419734"/>
            </a:xfrm>
            <a:custGeom>
              <a:avLst/>
              <a:gdLst/>
              <a:ahLst/>
              <a:cxnLst/>
              <a:rect l="l" t="t" r="r" b="b"/>
              <a:pathLst>
                <a:path w="2066289" h="419734">
                  <a:moveTo>
                    <a:pt x="2030405" y="419121"/>
                  </a:moveTo>
                  <a:lnTo>
                    <a:pt x="36262" y="419121"/>
                  </a:lnTo>
                  <a:lnTo>
                    <a:pt x="22166" y="416265"/>
                  </a:lnTo>
                  <a:lnTo>
                    <a:pt x="10638" y="408483"/>
                  </a:lnTo>
                  <a:lnTo>
                    <a:pt x="2856" y="396955"/>
                  </a:lnTo>
                  <a:lnTo>
                    <a:pt x="0" y="382859"/>
                  </a:lnTo>
                  <a:lnTo>
                    <a:pt x="0" y="36262"/>
                  </a:lnTo>
                  <a:lnTo>
                    <a:pt x="22166" y="2856"/>
                  </a:lnTo>
                  <a:lnTo>
                    <a:pt x="2030405" y="0"/>
                  </a:lnTo>
                  <a:lnTo>
                    <a:pt x="2044500" y="2856"/>
                  </a:lnTo>
                  <a:lnTo>
                    <a:pt x="2056028" y="10638"/>
                  </a:lnTo>
                  <a:lnTo>
                    <a:pt x="2060587" y="17391"/>
                  </a:lnTo>
                  <a:lnTo>
                    <a:pt x="36262" y="17391"/>
                  </a:lnTo>
                  <a:lnTo>
                    <a:pt x="28942" y="18882"/>
                  </a:lnTo>
                  <a:lnTo>
                    <a:pt x="22941" y="22941"/>
                  </a:lnTo>
                  <a:lnTo>
                    <a:pt x="18882" y="28942"/>
                  </a:lnTo>
                  <a:lnTo>
                    <a:pt x="17391" y="36262"/>
                  </a:lnTo>
                  <a:lnTo>
                    <a:pt x="17391" y="382859"/>
                  </a:lnTo>
                  <a:lnTo>
                    <a:pt x="18882" y="390179"/>
                  </a:lnTo>
                  <a:lnTo>
                    <a:pt x="22941" y="396180"/>
                  </a:lnTo>
                  <a:lnTo>
                    <a:pt x="28942" y="400239"/>
                  </a:lnTo>
                  <a:lnTo>
                    <a:pt x="36262" y="401730"/>
                  </a:lnTo>
                  <a:lnTo>
                    <a:pt x="2060587" y="401730"/>
                  </a:lnTo>
                  <a:lnTo>
                    <a:pt x="2056028" y="408483"/>
                  </a:lnTo>
                  <a:lnTo>
                    <a:pt x="2044500" y="416265"/>
                  </a:lnTo>
                  <a:lnTo>
                    <a:pt x="2030405" y="419121"/>
                  </a:lnTo>
                  <a:close/>
                </a:path>
                <a:path w="2066289" h="419734">
                  <a:moveTo>
                    <a:pt x="2060587" y="401730"/>
                  </a:moveTo>
                  <a:lnTo>
                    <a:pt x="2030405" y="401730"/>
                  </a:lnTo>
                  <a:lnTo>
                    <a:pt x="2037724" y="400239"/>
                  </a:lnTo>
                  <a:lnTo>
                    <a:pt x="2043725" y="396180"/>
                  </a:lnTo>
                  <a:lnTo>
                    <a:pt x="2047784" y="390179"/>
                  </a:lnTo>
                  <a:lnTo>
                    <a:pt x="2049276" y="382859"/>
                  </a:lnTo>
                  <a:lnTo>
                    <a:pt x="2049276" y="36262"/>
                  </a:lnTo>
                  <a:lnTo>
                    <a:pt x="2047784" y="28942"/>
                  </a:lnTo>
                  <a:lnTo>
                    <a:pt x="2043725" y="22941"/>
                  </a:lnTo>
                  <a:lnTo>
                    <a:pt x="2037724" y="18882"/>
                  </a:lnTo>
                  <a:lnTo>
                    <a:pt x="2030405" y="17391"/>
                  </a:lnTo>
                  <a:lnTo>
                    <a:pt x="2060587" y="17391"/>
                  </a:lnTo>
                  <a:lnTo>
                    <a:pt x="2063810" y="22166"/>
                  </a:lnTo>
                  <a:lnTo>
                    <a:pt x="2066140" y="33661"/>
                  </a:lnTo>
                  <a:lnTo>
                    <a:pt x="2066140" y="385460"/>
                  </a:lnTo>
                  <a:lnTo>
                    <a:pt x="2063810" y="396955"/>
                  </a:lnTo>
                  <a:lnTo>
                    <a:pt x="2060587" y="401730"/>
                  </a:lnTo>
                  <a:close/>
                </a:path>
              </a:pathLst>
            </a:custGeom>
            <a:solidFill>
              <a:srgbClr val="E76100"/>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8" name="object 18"/>
            <p:cNvSpPr/>
            <p:nvPr/>
          </p:nvSpPr>
          <p:spPr>
            <a:xfrm>
              <a:off x="531597" y="1767460"/>
              <a:ext cx="8690610" cy="32384"/>
            </a:xfrm>
            <a:custGeom>
              <a:avLst/>
              <a:gdLst/>
              <a:ahLst/>
              <a:cxnLst/>
              <a:rect l="l" t="t" r="r" b="b"/>
              <a:pathLst>
                <a:path w="8690610" h="32385">
                  <a:moveTo>
                    <a:pt x="0" y="0"/>
                  </a:moveTo>
                  <a:lnTo>
                    <a:pt x="8690404" y="32377"/>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9" name="object 19"/>
            <p:cNvSpPr/>
            <p:nvPr/>
          </p:nvSpPr>
          <p:spPr>
            <a:xfrm>
              <a:off x="2741300" y="1599527"/>
              <a:ext cx="2047875" cy="400685"/>
            </a:xfrm>
            <a:custGeom>
              <a:avLst/>
              <a:gdLst/>
              <a:ahLst/>
              <a:cxnLst/>
              <a:rect l="l" t="t" r="r" b="b"/>
              <a:pathLst>
                <a:path w="2047875" h="400685">
                  <a:moveTo>
                    <a:pt x="2021154" y="400620"/>
                  </a:moveTo>
                  <a:lnTo>
                    <a:pt x="27011" y="400620"/>
                  </a:lnTo>
                  <a:lnTo>
                    <a:pt x="16547" y="398481"/>
                  </a:lnTo>
                  <a:lnTo>
                    <a:pt x="7955" y="392665"/>
                  </a:lnTo>
                  <a:lnTo>
                    <a:pt x="2139" y="384073"/>
                  </a:lnTo>
                  <a:lnTo>
                    <a:pt x="0" y="373608"/>
                  </a:lnTo>
                  <a:lnTo>
                    <a:pt x="0" y="27011"/>
                  </a:lnTo>
                  <a:lnTo>
                    <a:pt x="2139" y="16546"/>
                  </a:lnTo>
                  <a:lnTo>
                    <a:pt x="7955" y="7955"/>
                  </a:lnTo>
                  <a:lnTo>
                    <a:pt x="16547" y="2139"/>
                  </a:lnTo>
                  <a:lnTo>
                    <a:pt x="27011" y="0"/>
                  </a:lnTo>
                  <a:lnTo>
                    <a:pt x="2020784" y="0"/>
                  </a:lnTo>
                  <a:lnTo>
                    <a:pt x="2031248" y="2139"/>
                  </a:lnTo>
                  <a:lnTo>
                    <a:pt x="2039840" y="7955"/>
                  </a:lnTo>
                  <a:lnTo>
                    <a:pt x="2045656" y="16546"/>
                  </a:lnTo>
                  <a:lnTo>
                    <a:pt x="2047795" y="27011"/>
                  </a:lnTo>
                  <a:lnTo>
                    <a:pt x="2047729" y="373608"/>
                  </a:lnTo>
                  <a:lnTo>
                    <a:pt x="2045870" y="383917"/>
                  </a:lnTo>
                  <a:lnTo>
                    <a:pt x="2040096" y="392665"/>
                  </a:lnTo>
                  <a:lnTo>
                    <a:pt x="2031584" y="398481"/>
                  </a:lnTo>
                  <a:lnTo>
                    <a:pt x="2021154" y="400620"/>
                  </a:lnTo>
                  <a:close/>
                </a:path>
              </a:pathLst>
            </a:custGeom>
            <a:solidFill>
              <a:srgbClr val="233853"/>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20" name="object 20"/>
            <p:cNvSpPr/>
            <p:nvPr/>
          </p:nvSpPr>
          <p:spPr>
            <a:xfrm>
              <a:off x="2732049" y="1590277"/>
              <a:ext cx="2066289" cy="419734"/>
            </a:xfrm>
            <a:custGeom>
              <a:avLst/>
              <a:gdLst/>
              <a:ahLst/>
              <a:cxnLst/>
              <a:rect l="l" t="t" r="r" b="b"/>
              <a:pathLst>
                <a:path w="2066289" h="419735">
                  <a:moveTo>
                    <a:pt x="2030404" y="419121"/>
                  </a:moveTo>
                  <a:lnTo>
                    <a:pt x="36262" y="419121"/>
                  </a:lnTo>
                  <a:lnTo>
                    <a:pt x="22166" y="416265"/>
                  </a:lnTo>
                  <a:lnTo>
                    <a:pt x="10638" y="408483"/>
                  </a:lnTo>
                  <a:lnTo>
                    <a:pt x="2856" y="396955"/>
                  </a:lnTo>
                  <a:lnTo>
                    <a:pt x="0" y="382859"/>
                  </a:lnTo>
                  <a:lnTo>
                    <a:pt x="0" y="36262"/>
                  </a:lnTo>
                  <a:lnTo>
                    <a:pt x="22166" y="2856"/>
                  </a:lnTo>
                  <a:lnTo>
                    <a:pt x="2030404" y="0"/>
                  </a:lnTo>
                  <a:lnTo>
                    <a:pt x="2044500" y="2856"/>
                  </a:lnTo>
                  <a:lnTo>
                    <a:pt x="2056029" y="10638"/>
                  </a:lnTo>
                  <a:lnTo>
                    <a:pt x="2060587" y="17391"/>
                  </a:lnTo>
                  <a:lnTo>
                    <a:pt x="36262" y="17391"/>
                  </a:lnTo>
                  <a:lnTo>
                    <a:pt x="28942" y="18882"/>
                  </a:lnTo>
                  <a:lnTo>
                    <a:pt x="22941" y="22941"/>
                  </a:lnTo>
                  <a:lnTo>
                    <a:pt x="18882" y="28942"/>
                  </a:lnTo>
                  <a:lnTo>
                    <a:pt x="17391" y="36262"/>
                  </a:lnTo>
                  <a:lnTo>
                    <a:pt x="17391" y="382859"/>
                  </a:lnTo>
                  <a:lnTo>
                    <a:pt x="18882" y="390179"/>
                  </a:lnTo>
                  <a:lnTo>
                    <a:pt x="22941" y="396180"/>
                  </a:lnTo>
                  <a:lnTo>
                    <a:pt x="28942" y="400239"/>
                  </a:lnTo>
                  <a:lnTo>
                    <a:pt x="36262" y="401730"/>
                  </a:lnTo>
                  <a:lnTo>
                    <a:pt x="2060587" y="401730"/>
                  </a:lnTo>
                  <a:lnTo>
                    <a:pt x="2056029" y="408483"/>
                  </a:lnTo>
                  <a:lnTo>
                    <a:pt x="2044500" y="416265"/>
                  </a:lnTo>
                  <a:lnTo>
                    <a:pt x="2030404" y="419121"/>
                  </a:lnTo>
                  <a:close/>
                </a:path>
                <a:path w="2066289" h="419735">
                  <a:moveTo>
                    <a:pt x="2060587" y="401730"/>
                  </a:moveTo>
                  <a:lnTo>
                    <a:pt x="2030404" y="401730"/>
                  </a:lnTo>
                  <a:lnTo>
                    <a:pt x="2037724" y="400239"/>
                  </a:lnTo>
                  <a:lnTo>
                    <a:pt x="2043725" y="396180"/>
                  </a:lnTo>
                  <a:lnTo>
                    <a:pt x="2047784" y="390179"/>
                  </a:lnTo>
                  <a:lnTo>
                    <a:pt x="2049275" y="382859"/>
                  </a:lnTo>
                  <a:lnTo>
                    <a:pt x="2049275" y="36262"/>
                  </a:lnTo>
                  <a:lnTo>
                    <a:pt x="2047784" y="28942"/>
                  </a:lnTo>
                  <a:lnTo>
                    <a:pt x="2043725" y="22941"/>
                  </a:lnTo>
                  <a:lnTo>
                    <a:pt x="2037724" y="18882"/>
                  </a:lnTo>
                  <a:lnTo>
                    <a:pt x="2030404" y="17391"/>
                  </a:lnTo>
                  <a:lnTo>
                    <a:pt x="2060587" y="17391"/>
                  </a:lnTo>
                  <a:lnTo>
                    <a:pt x="2063811" y="22166"/>
                  </a:lnTo>
                  <a:lnTo>
                    <a:pt x="2066140" y="33660"/>
                  </a:lnTo>
                  <a:lnTo>
                    <a:pt x="2066140" y="385461"/>
                  </a:lnTo>
                  <a:lnTo>
                    <a:pt x="2063811" y="396955"/>
                  </a:lnTo>
                  <a:lnTo>
                    <a:pt x="2060587" y="401730"/>
                  </a:lnTo>
                  <a:close/>
                </a:path>
              </a:pathLst>
            </a:custGeom>
            <a:solidFill>
              <a:srgbClr val="F1A066"/>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21" name="object 21"/>
            <p:cNvSpPr/>
            <p:nvPr/>
          </p:nvSpPr>
          <p:spPr>
            <a:xfrm>
              <a:off x="540848" y="1599527"/>
              <a:ext cx="2047875" cy="400685"/>
            </a:xfrm>
            <a:custGeom>
              <a:avLst/>
              <a:gdLst/>
              <a:ahLst/>
              <a:cxnLst/>
              <a:rect l="l" t="t" r="r" b="b"/>
              <a:pathLst>
                <a:path w="2047875" h="400685">
                  <a:moveTo>
                    <a:pt x="2021154" y="400620"/>
                  </a:moveTo>
                  <a:lnTo>
                    <a:pt x="27011" y="400620"/>
                  </a:lnTo>
                  <a:lnTo>
                    <a:pt x="16546" y="398481"/>
                  </a:lnTo>
                  <a:lnTo>
                    <a:pt x="7955" y="392665"/>
                  </a:lnTo>
                  <a:lnTo>
                    <a:pt x="2139" y="384073"/>
                  </a:lnTo>
                  <a:lnTo>
                    <a:pt x="0" y="373608"/>
                  </a:lnTo>
                  <a:lnTo>
                    <a:pt x="0" y="27011"/>
                  </a:lnTo>
                  <a:lnTo>
                    <a:pt x="2139" y="16546"/>
                  </a:lnTo>
                  <a:lnTo>
                    <a:pt x="7955" y="7955"/>
                  </a:lnTo>
                  <a:lnTo>
                    <a:pt x="16546" y="2139"/>
                  </a:lnTo>
                  <a:lnTo>
                    <a:pt x="27011" y="0"/>
                  </a:lnTo>
                  <a:lnTo>
                    <a:pt x="2020784" y="0"/>
                  </a:lnTo>
                  <a:lnTo>
                    <a:pt x="2031248" y="2139"/>
                  </a:lnTo>
                  <a:lnTo>
                    <a:pt x="2039840" y="7955"/>
                  </a:lnTo>
                  <a:lnTo>
                    <a:pt x="2045656" y="16546"/>
                  </a:lnTo>
                  <a:lnTo>
                    <a:pt x="2047795" y="27011"/>
                  </a:lnTo>
                  <a:lnTo>
                    <a:pt x="2047729" y="373608"/>
                  </a:lnTo>
                  <a:lnTo>
                    <a:pt x="2045870" y="383917"/>
                  </a:lnTo>
                  <a:lnTo>
                    <a:pt x="2040096" y="392665"/>
                  </a:lnTo>
                  <a:lnTo>
                    <a:pt x="2031584" y="398481"/>
                  </a:lnTo>
                  <a:lnTo>
                    <a:pt x="2021154" y="400620"/>
                  </a:lnTo>
                  <a:close/>
                </a:path>
              </a:pathLst>
            </a:custGeom>
            <a:solidFill>
              <a:srgbClr val="233853"/>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22" name="object 22"/>
            <p:cNvSpPr/>
            <p:nvPr/>
          </p:nvSpPr>
          <p:spPr>
            <a:xfrm>
              <a:off x="531597" y="1590277"/>
              <a:ext cx="2066289" cy="419734"/>
            </a:xfrm>
            <a:custGeom>
              <a:avLst/>
              <a:gdLst/>
              <a:ahLst/>
              <a:cxnLst/>
              <a:rect l="l" t="t" r="r" b="b"/>
              <a:pathLst>
                <a:path w="2066289" h="419735">
                  <a:moveTo>
                    <a:pt x="2030404" y="419121"/>
                  </a:moveTo>
                  <a:lnTo>
                    <a:pt x="36262" y="419121"/>
                  </a:lnTo>
                  <a:lnTo>
                    <a:pt x="22166" y="416265"/>
                  </a:lnTo>
                  <a:lnTo>
                    <a:pt x="10638" y="408483"/>
                  </a:lnTo>
                  <a:lnTo>
                    <a:pt x="2856" y="396955"/>
                  </a:lnTo>
                  <a:lnTo>
                    <a:pt x="0" y="382859"/>
                  </a:lnTo>
                  <a:lnTo>
                    <a:pt x="0" y="36262"/>
                  </a:lnTo>
                  <a:lnTo>
                    <a:pt x="22166" y="2856"/>
                  </a:lnTo>
                  <a:lnTo>
                    <a:pt x="2030404" y="0"/>
                  </a:lnTo>
                  <a:lnTo>
                    <a:pt x="2044500" y="2856"/>
                  </a:lnTo>
                  <a:lnTo>
                    <a:pt x="2056028" y="10638"/>
                  </a:lnTo>
                  <a:lnTo>
                    <a:pt x="2060587" y="17391"/>
                  </a:lnTo>
                  <a:lnTo>
                    <a:pt x="36262" y="17391"/>
                  </a:lnTo>
                  <a:lnTo>
                    <a:pt x="28942" y="18882"/>
                  </a:lnTo>
                  <a:lnTo>
                    <a:pt x="22941" y="22941"/>
                  </a:lnTo>
                  <a:lnTo>
                    <a:pt x="18882" y="28942"/>
                  </a:lnTo>
                  <a:lnTo>
                    <a:pt x="17391" y="36262"/>
                  </a:lnTo>
                  <a:lnTo>
                    <a:pt x="17391" y="382859"/>
                  </a:lnTo>
                  <a:lnTo>
                    <a:pt x="18882" y="390179"/>
                  </a:lnTo>
                  <a:lnTo>
                    <a:pt x="22941" y="396180"/>
                  </a:lnTo>
                  <a:lnTo>
                    <a:pt x="28942" y="400239"/>
                  </a:lnTo>
                  <a:lnTo>
                    <a:pt x="36262" y="401730"/>
                  </a:lnTo>
                  <a:lnTo>
                    <a:pt x="2060587" y="401730"/>
                  </a:lnTo>
                  <a:lnTo>
                    <a:pt x="2056028" y="408483"/>
                  </a:lnTo>
                  <a:lnTo>
                    <a:pt x="2044500" y="416265"/>
                  </a:lnTo>
                  <a:lnTo>
                    <a:pt x="2030404" y="419121"/>
                  </a:lnTo>
                  <a:close/>
                </a:path>
                <a:path w="2066289" h="419735">
                  <a:moveTo>
                    <a:pt x="2060587" y="401730"/>
                  </a:moveTo>
                  <a:lnTo>
                    <a:pt x="2030404" y="401730"/>
                  </a:lnTo>
                  <a:lnTo>
                    <a:pt x="2037724" y="400239"/>
                  </a:lnTo>
                  <a:lnTo>
                    <a:pt x="2043725" y="396180"/>
                  </a:lnTo>
                  <a:lnTo>
                    <a:pt x="2047784" y="390179"/>
                  </a:lnTo>
                  <a:lnTo>
                    <a:pt x="2049276" y="382859"/>
                  </a:lnTo>
                  <a:lnTo>
                    <a:pt x="2049276" y="36262"/>
                  </a:lnTo>
                  <a:lnTo>
                    <a:pt x="2047784" y="28942"/>
                  </a:lnTo>
                  <a:lnTo>
                    <a:pt x="2043725" y="22941"/>
                  </a:lnTo>
                  <a:lnTo>
                    <a:pt x="2037724" y="18882"/>
                  </a:lnTo>
                  <a:lnTo>
                    <a:pt x="2030404" y="17391"/>
                  </a:lnTo>
                  <a:lnTo>
                    <a:pt x="2060587" y="17391"/>
                  </a:lnTo>
                  <a:lnTo>
                    <a:pt x="2063810" y="22166"/>
                  </a:lnTo>
                  <a:lnTo>
                    <a:pt x="2066140" y="33661"/>
                  </a:lnTo>
                  <a:lnTo>
                    <a:pt x="2066140" y="385460"/>
                  </a:lnTo>
                  <a:lnTo>
                    <a:pt x="2063810" y="396955"/>
                  </a:lnTo>
                  <a:lnTo>
                    <a:pt x="2060587" y="401730"/>
                  </a:lnTo>
                  <a:close/>
                </a:path>
              </a:pathLst>
            </a:custGeom>
            <a:solidFill>
              <a:srgbClr val="F1A066"/>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23" name="object 23"/>
            <p:cNvSpPr/>
            <p:nvPr/>
          </p:nvSpPr>
          <p:spPr>
            <a:xfrm>
              <a:off x="4950842" y="1599527"/>
              <a:ext cx="2047875" cy="400685"/>
            </a:xfrm>
            <a:custGeom>
              <a:avLst/>
              <a:gdLst/>
              <a:ahLst/>
              <a:cxnLst/>
              <a:rect l="l" t="t" r="r" b="b"/>
              <a:pathLst>
                <a:path w="2047875" h="400685">
                  <a:moveTo>
                    <a:pt x="2021154" y="400620"/>
                  </a:moveTo>
                  <a:lnTo>
                    <a:pt x="27011" y="400620"/>
                  </a:lnTo>
                  <a:lnTo>
                    <a:pt x="16547" y="398481"/>
                  </a:lnTo>
                  <a:lnTo>
                    <a:pt x="7955" y="392665"/>
                  </a:lnTo>
                  <a:lnTo>
                    <a:pt x="2139" y="384073"/>
                  </a:lnTo>
                  <a:lnTo>
                    <a:pt x="0" y="373608"/>
                  </a:lnTo>
                  <a:lnTo>
                    <a:pt x="0" y="27011"/>
                  </a:lnTo>
                  <a:lnTo>
                    <a:pt x="2139" y="16546"/>
                  </a:lnTo>
                  <a:lnTo>
                    <a:pt x="7955" y="7955"/>
                  </a:lnTo>
                  <a:lnTo>
                    <a:pt x="16547" y="2139"/>
                  </a:lnTo>
                  <a:lnTo>
                    <a:pt x="27011" y="0"/>
                  </a:lnTo>
                  <a:lnTo>
                    <a:pt x="2020784" y="0"/>
                  </a:lnTo>
                  <a:lnTo>
                    <a:pt x="2031248" y="2139"/>
                  </a:lnTo>
                  <a:lnTo>
                    <a:pt x="2039840" y="7955"/>
                  </a:lnTo>
                  <a:lnTo>
                    <a:pt x="2045656" y="16546"/>
                  </a:lnTo>
                  <a:lnTo>
                    <a:pt x="2047795" y="27011"/>
                  </a:lnTo>
                  <a:lnTo>
                    <a:pt x="2047729" y="373608"/>
                  </a:lnTo>
                  <a:lnTo>
                    <a:pt x="2045870" y="383917"/>
                  </a:lnTo>
                  <a:lnTo>
                    <a:pt x="2040096" y="392665"/>
                  </a:lnTo>
                  <a:lnTo>
                    <a:pt x="2031584" y="398481"/>
                  </a:lnTo>
                  <a:lnTo>
                    <a:pt x="2021154" y="400620"/>
                  </a:lnTo>
                  <a:close/>
                </a:path>
              </a:pathLst>
            </a:custGeom>
            <a:solidFill>
              <a:srgbClr val="233853"/>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24" name="object 24"/>
            <p:cNvSpPr/>
            <p:nvPr/>
          </p:nvSpPr>
          <p:spPr>
            <a:xfrm>
              <a:off x="4941591" y="1590277"/>
              <a:ext cx="2066289" cy="419734"/>
            </a:xfrm>
            <a:custGeom>
              <a:avLst/>
              <a:gdLst/>
              <a:ahLst/>
              <a:cxnLst/>
              <a:rect l="l" t="t" r="r" b="b"/>
              <a:pathLst>
                <a:path w="2066290" h="419735">
                  <a:moveTo>
                    <a:pt x="2030404" y="419121"/>
                  </a:moveTo>
                  <a:lnTo>
                    <a:pt x="36262" y="419121"/>
                  </a:lnTo>
                  <a:lnTo>
                    <a:pt x="22166" y="416265"/>
                  </a:lnTo>
                  <a:lnTo>
                    <a:pt x="10638" y="408483"/>
                  </a:lnTo>
                  <a:lnTo>
                    <a:pt x="2856" y="396955"/>
                  </a:lnTo>
                  <a:lnTo>
                    <a:pt x="0" y="382859"/>
                  </a:lnTo>
                  <a:lnTo>
                    <a:pt x="0" y="36262"/>
                  </a:lnTo>
                  <a:lnTo>
                    <a:pt x="22166" y="2856"/>
                  </a:lnTo>
                  <a:lnTo>
                    <a:pt x="2030404" y="0"/>
                  </a:lnTo>
                  <a:lnTo>
                    <a:pt x="2044500" y="2856"/>
                  </a:lnTo>
                  <a:lnTo>
                    <a:pt x="2056029" y="10638"/>
                  </a:lnTo>
                  <a:lnTo>
                    <a:pt x="2060587" y="17391"/>
                  </a:lnTo>
                  <a:lnTo>
                    <a:pt x="36262" y="17391"/>
                  </a:lnTo>
                  <a:lnTo>
                    <a:pt x="28942" y="18882"/>
                  </a:lnTo>
                  <a:lnTo>
                    <a:pt x="22941" y="22941"/>
                  </a:lnTo>
                  <a:lnTo>
                    <a:pt x="18882" y="28942"/>
                  </a:lnTo>
                  <a:lnTo>
                    <a:pt x="17391" y="36262"/>
                  </a:lnTo>
                  <a:lnTo>
                    <a:pt x="17391" y="382859"/>
                  </a:lnTo>
                  <a:lnTo>
                    <a:pt x="18882" y="390179"/>
                  </a:lnTo>
                  <a:lnTo>
                    <a:pt x="22941" y="396180"/>
                  </a:lnTo>
                  <a:lnTo>
                    <a:pt x="28942" y="400239"/>
                  </a:lnTo>
                  <a:lnTo>
                    <a:pt x="36262" y="401730"/>
                  </a:lnTo>
                  <a:lnTo>
                    <a:pt x="2060587" y="401730"/>
                  </a:lnTo>
                  <a:lnTo>
                    <a:pt x="2056029" y="408483"/>
                  </a:lnTo>
                  <a:lnTo>
                    <a:pt x="2044500" y="416265"/>
                  </a:lnTo>
                  <a:lnTo>
                    <a:pt x="2030404" y="419121"/>
                  </a:lnTo>
                  <a:close/>
                </a:path>
                <a:path w="2066290" h="419735">
                  <a:moveTo>
                    <a:pt x="2060587" y="401730"/>
                  </a:moveTo>
                  <a:lnTo>
                    <a:pt x="2030404" y="401730"/>
                  </a:lnTo>
                  <a:lnTo>
                    <a:pt x="2037724" y="400239"/>
                  </a:lnTo>
                  <a:lnTo>
                    <a:pt x="2043725" y="396180"/>
                  </a:lnTo>
                  <a:lnTo>
                    <a:pt x="2047784" y="390179"/>
                  </a:lnTo>
                  <a:lnTo>
                    <a:pt x="2049276" y="382859"/>
                  </a:lnTo>
                  <a:lnTo>
                    <a:pt x="2049276" y="36262"/>
                  </a:lnTo>
                  <a:lnTo>
                    <a:pt x="2047784" y="28942"/>
                  </a:lnTo>
                  <a:lnTo>
                    <a:pt x="2043725" y="22941"/>
                  </a:lnTo>
                  <a:lnTo>
                    <a:pt x="2037724" y="18882"/>
                  </a:lnTo>
                  <a:lnTo>
                    <a:pt x="2030404" y="17391"/>
                  </a:lnTo>
                  <a:lnTo>
                    <a:pt x="2060587" y="17391"/>
                  </a:lnTo>
                  <a:lnTo>
                    <a:pt x="2063811" y="22166"/>
                  </a:lnTo>
                  <a:lnTo>
                    <a:pt x="2066140" y="33660"/>
                  </a:lnTo>
                  <a:lnTo>
                    <a:pt x="2066140" y="385461"/>
                  </a:lnTo>
                  <a:lnTo>
                    <a:pt x="2063811" y="396955"/>
                  </a:lnTo>
                  <a:lnTo>
                    <a:pt x="2060587" y="401730"/>
                  </a:lnTo>
                  <a:close/>
                </a:path>
              </a:pathLst>
            </a:custGeom>
            <a:solidFill>
              <a:srgbClr val="F1A066"/>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25" name="object 25"/>
            <p:cNvSpPr/>
            <p:nvPr/>
          </p:nvSpPr>
          <p:spPr>
            <a:xfrm>
              <a:off x="234378" y="2129421"/>
              <a:ext cx="6090920" cy="872490"/>
            </a:xfrm>
            <a:custGeom>
              <a:avLst/>
              <a:gdLst/>
              <a:ahLst/>
              <a:cxnLst/>
              <a:rect l="l" t="t" r="r" b="b"/>
              <a:pathLst>
                <a:path w="6090920" h="872489">
                  <a:moveTo>
                    <a:pt x="575779" y="601154"/>
                  </a:moveTo>
                  <a:lnTo>
                    <a:pt x="553605" y="567753"/>
                  </a:lnTo>
                  <a:lnTo>
                    <a:pt x="539508" y="564896"/>
                  </a:lnTo>
                  <a:lnTo>
                    <a:pt x="36258" y="564896"/>
                  </a:lnTo>
                  <a:lnTo>
                    <a:pt x="22161" y="567753"/>
                  </a:lnTo>
                  <a:lnTo>
                    <a:pt x="10629" y="575538"/>
                  </a:lnTo>
                  <a:lnTo>
                    <a:pt x="2857" y="587057"/>
                  </a:lnTo>
                  <a:lnTo>
                    <a:pt x="0" y="601154"/>
                  </a:lnTo>
                  <a:lnTo>
                    <a:pt x="0" y="836015"/>
                  </a:lnTo>
                  <a:lnTo>
                    <a:pt x="2857" y="850112"/>
                  </a:lnTo>
                  <a:lnTo>
                    <a:pt x="10629" y="861644"/>
                  </a:lnTo>
                  <a:lnTo>
                    <a:pt x="22161" y="869416"/>
                  </a:lnTo>
                  <a:lnTo>
                    <a:pt x="36258" y="872274"/>
                  </a:lnTo>
                  <a:lnTo>
                    <a:pt x="539508" y="872274"/>
                  </a:lnTo>
                  <a:lnTo>
                    <a:pt x="553605" y="869416"/>
                  </a:lnTo>
                  <a:lnTo>
                    <a:pt x="565137" y="861644"/>
                  </a:lnTo>
                  <a:lnTo>
                    <a:pt x="569696" y="854887"/>
                  </a:lnTo>
                  <a:lnTo>
                    <a:pt x="572922" y="850112"/>
                  </a:lnTo>
                  <a:lnTo>
                    <a:pt x="575779" y="836015"/>
                  </a:lnTo>
                  <a:lnTo>
                    <a:pt x="575779" y="601154"/>
                  </a:lnTo>
                  <a:close/>
                </a:path>
                <a:path w="6090920" h="872489">
                  <a:moveTo>
                    <a:pt x="6090704" y="36258"/>
                  </a:moveTo>
                  <a:lnTo>
                    <a:pt x="6087846" y="22161"/>
                  </a:lnTo>
                  <a:lnTo>
                    <a:pt x="6084621" y="17386"/>
                  </a:lnTo>
                  <a:lnTo>
                    <a:pt x="6080061" y="10629"/>
                  </a:lnTo>
                  <a:lnTo>
                    <a:pt x="6068530" y="2857"/>
                  </a:lnTo>
                  <a:lnTo>
                    <a:pt x="6054433" y="0"/>
                  </a:lnTo>
                  <a:lnTo>
                    <a:pt x="3087865" y="0"/>
                  </a:lnTo>
                  <a:lnTo>
                    <a:pt x="3073768" y="2857"/>
                  </a:lnTo>
                  <a:lnTo>
                    <a:pt x="3062236" y="10629"/>
                  </a:lnTo>
                  <a:lnTo>
                    <a:pt x="3054451" y="22161"/>
                  </a:lnTo>
                  <a:lnTo>
                    <a:pt x="3051594" y="36258"/>
                  </a:lnTo>
                  <a:lnTo>
                    <a:pt x="3051594" y="291896"/>
                  </a:lnTo>
                  <a:lnTo>
                    <a:pt x="3054451" y="305993"/>
                  </a:lnTo>
                  <a:lnTo>
                    <a:pt x="3062236" y="317512"/>
                  </a:lnTo>
                  <a:lnTo>
                    <a:pt x="3073768" y="325297"/>
                  </a:lnTo>
                  <a:lnTo>
                    <a:pt x="3087865" y="328155"/>
                  </a:lnTo>
                  <a:lnTo>
                    <a:pt x="6054433" y="328155"/>
                  </a:lnTo>
                  <a:lnTo>
                    <a:pt x="6087846" y="305993"/>
                  </a:lnTo>
                  <a:lnTo>
                    <a:pt x="6090704" y="291896"/>
                  </a:lnTo>
                  <a:lnTo>
                    <a:pt x="6090704" y="36258"/>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26" name="object 26"/>
            <p:cNvSpPr/>
            <p:nvPr/>
          </p:nvSpPr>
          <p:spPr>
            <a:xfrm>
              <a:off x="1419743" y="2490896"/>
              <a:ext cx="0" cy="212090"/>
            </a:xfrm>
            <a:custGeom>
              <a:avLst/>
              <a:gdLst/>
              <a:ahLst/>
              <a:cxnLst/>
              <a:rect l="l" t="t" r="r" b="b"/>
              <a:pathLst>
                <a:path h="212089">
                  <a:moveTo>
                    <a:pt x="0" y="211656"/>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27" name="object 27"/>
            <p:cNvSpPr/>
            <p:nvPr/>
          </p:nvSpPr>
          <p:spPr>
            <a:xfrm>
              <a:off x="1104912" y="2694317"/>
              <a:ext cx="575945" cy="307975"/>
            </a:xfrm>
            <a:custGeom>
              <a:avLst/>
              <a:gdLst/>
              <a:ahLst/>
              <a:cxnLst/>
              <a:rect l="l" t="t" r="r" b="b"/>
              <a:pathLst>
                <a:path w="575944" h="307975">
                  <a:moveTo>
                    <a:pt x="575779" y="36258"/>
                  </a:moveTo>
                  <a:lnTo>
                    <a:pt x="553605" y="2857"/>
                  </a:lnTo>
                  <a:lnTo>
                    <a:pt x="539521" y="0"/>
                  </a:lnTo>
                  <a:lnTo>
                    <a:pt x="36258" y="0"/>
                  </a:lnTo>
                  <a:lnTo>
                    <a:pt x="22161" y="2857"/>
                  </a:lnTo>
                  <a:lnTo>
                    <a:pt x="10642" y="10642"/>
                  </a:lnTo>
                  <a:lnTo>
                    <a:pt x="2857" y="22161"/>
                  </a:lnTo>
                  <a:lnTo>
                    <a:pt x="0" y="36258"/>
                  </a:lnTo>
                  <a:lnTo>
                    <a:pt x="0" y="271119"/>
                  </a:lnTo>
                  <a:lnTo>
                    <a:pt x="2857" y="285216"/>
                  </a:lnTo>
                  <a:lnTo>
                    <a:pt x="10642" y="296748"/>
                  </a:lnTo>
                  <a:lnTo>
                    <a:pt x="22161" y="304520"/>
                  </a:lnTo>
                  <a:lnTo>
                    <a:pt x="36258" y="307378"/>
                  </a:lnTo>
                  <a:lnTo>
                    <a:pt x="539521" y="307378"/>
                  </a:lnTo>
                  <a:lnTo>
                    <a:pt x="553605" y="304520"/>
                  </a:lnTo>
                  <a:lnTo>
                    <a:pt x="565137" y="296748"/>
                  </a:lnTo>
                  <a:lnTo>
                    <a:pt x="569696" y="289991"/>
                  </a:lnTo>
                  <a:lnTo>
                    <a:pt x="572922" y="285216"/>
                  </a:lnTo>
                  <a:lnTo>
                    <a:pt x="575779" y="271119"/>
                  </a:lnTo>
                  <a:lnTo>
                    <a:pt x="575779" y="36258"/>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28" name="object 28"/>
            <p:cNvSpPr/>
            <p:nvPr/>
          </p:nvSpPr>
          <p:spPr>
            <a:xfrm>
              <a:off x="2323756" y="2490896"/>
              <a:ext cx="0" cy="212090"/>
            </a:xfrm>
            <a:custGeom>
              <a:avLst/>
              <a:gdLst/>
              <a:ahLst/>
              <a:cxnLst/>
              <a:rect l="l" t="t" r="r" b="b"/>
              <a:pathLst>
                <a:path h="212089">
                  <a:moveTo>
                    <a:pt x="0" y="211656"/>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29" name="object 29"/>
            <p:cNvSpPr/>
            <p:nvPr/>
          </p:nvSpPr>
          <p:spPr>
            <a:xfrm>
              <a:off x="1996160" y="2697301"/>
              <a:ext cx="575945" cy="307975"/>
            </a:xfrm>
            <a:custGeom>
              <a:avLst/>
              <a:gdLst/>
              <a:ahLst/>
              <a:cxnLst/>
              <a:rect l="l" t="t" r="r" b="b"/>
              <a:pathLst>
                <a:path w="575944" h="307975">
                  <a:moveTo>
                    <a:pt x="575779" y="36271"/>
                  </a:moveTo>
                  <a:lnTo>
                    <a:pt x="572922" y="22174"/>
                  </a:lnTo>
                  <a:lnTo>
                    <a:pt x="569696" y="17399"/>
                  </a:lnTo>
                  <a:lnTo>
                    <a:pt x="565137" y="10642"/>
                  </a:lnTo>
                  <a:lnTo>
                    <a:pt x="553605" y="2857"/>
                  </a:lnTo>
                  <a:lnTo>
                    <a:pt x="539508" y="0"/>
                  </a:lnTo>
                  <a:lnTo>
                    <a:pt x="36258" y="0"/>
                  </a:lnTo>
                  <a:lnTo>
                    <a:pt x="22161" y="2857"/>
                  </a:lnTo>
                  <a:lnTo>
                    <a:pt x="10629" y="10642"/>
                  </a:lnTo>
                  <a:lnTo>
                    <a:pt x="2857" y="22174"/>
                  </a:lnTo>
                  <a:lnTo>
                    <a:pt x="0" y="36271"/>
                  </a:lnTo>
                  <a:lnTo>
                    <a:pt x="0" y="271119"/>
                  </a:lnTo>
                  <a:lnTo>
                    <a:pt x="2857" y="285216"/>
                  </a:lnTo>
                  <a:lnTo>
                    <a:pt x="10629" y="296748"/>
                  </a:lnTo>
                  <a:lnTo>
                    <a:pt x="22161" y="304533"/>
                  </a:lnTo>
                  <a:lnTo>
                    <a:pt x="36258" y="307390"/>
                  </a:lnTo>
                  <a:lnTo>
                    <a:pt x="539508" y="307390"/>
                  </a:lnTo>
                  <a:lnTo>
                    <a:pt x="553605" y="304533"/>
                  </a:lnTo>
                  <a:lnTo>
                    <a:pt x="565137" y="296748"/>
                  </a:lnTo>
                  <a:lnTo>
                    <a:pt x="569696" y="289991"/>
                  </a:lnTo>
                  <a:lnTo>
                    <a:pt x="572922" y="285216"/>
                  </a:lnTo>
                  <a:lnTo>
                    <a:pt x="575779" y="271119"/>
                  </a:lnTo>
                  <a:lnTo>
                    <a:pt x="575779" y="36271"/>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30" name="object 30"/>
            <p:cNvSpPr/>
            <p:nvPr/>
          </p:nvSpPr>
          <p:spPr>
            <a:xfrm>
              <a:off x="3308755" y="2495644"/>
              <a:ext cx="0" cy="212090"/>
            </a:xfrm>
            <a:custGeom>
              <a:avLst/>
              <a:gdLst/>
              <a:ahLst/>
              <a:cxnLst/>
              <a:rect l="l" t="t" r="r" b="b"/>
              <a:pathLst>
                <a:path h="212089">
                  <a:moveTo>
                    <a:pt x="0" y="211656"/>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31" name="object 31"/>
            <p:cNvSpPr/>
            <p:nvPr/>
          </p:nvSpPr>
          <p:spPr>
            <a:xfrm>
              <a:off x="3010077" y="2694317"/>
              <a:ext cx="575945" cy="307975"/>
            </a:xfrm>
            <a:custGeom>
              <a:avLst/>
              <a:gdLst/>
              <a:ahLst/>
              <a:cxnLst/>
              <a:rect l="l" t="t" r="r" b="b"/>
              <a:pathLst>
                <a:path w="575945" h="307975">
                  <a:moveTo>
                    <a:pt x="575779" y="36258"/>
                  </a:moveTo>
                  <a:lnTo>
                    <a:pt x="553618" y="2857"/>
                  </a:lnTo>
                  <a:lnTo>
                    <a:pt x="539521" y="0"/>
                  </a:lnTo>
                  <a:lnTo>
                    <a:pt x="36271" y="0"/>
                  </a:lnTo>
                  <a:lnTo>
                    <a:pt x="22174" y="2857"/>
                  </a:lnTo>
                  <a:lnTo>
                    <a:pt x="10642" y="10642"/>
                  </a:lnTo>
                  <a:lnTo>
                    <a:pt x="2857" y="22161"/>
                  </a:lnTo>
                  <a:lnTo>
                    <a:pt x="0" y="36258"/>
                  </a:lnTo>
                  <a:lnTo>
                    <a:pt x="0" y="271119"/>
                  </a:lnTo>
                  <a:lnTo>
                    <a:pt x="2857" y="285216"/>
                  </a:lnTo>
                  <a:lnTo>
                    <a:pt x="10642" y="296748"/>
                  </a:lnTo>
                  <a:lnTo>
                    <a:pt x="22174" y="304520"/>
                  </a:lnTo>
                  <a:lnTo>
                    <a:pt x="36271" y="307378"/>
                  </a:lnTo>
                  <a:lnTo>
                    <a:pt x="539521" y="307378"/>
                  </a:lnTo>
                  <a:lnTo>
                    <a:pt x="572922" y="285216"/>
                  </a:lnTo>
                  <a:lnTo>
                    <a:pt x="575779" y="271119"/>
                  </a:lnTo>
                  <a:lnTo>
                    <a:pt x="575779" y="36258"/>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32" name="object 32"/>
            <p:cNvSpPr/>
            <p:nvPr/>
          </p:nvSpPr>
          <p:spPr>
            <a:xfrm>
              <a:off x="4313514" y="2490896"/>
              <a:ext cx="0" cy="212090"/>
            </a:xfrm>
            <a:custGeom>
              <a:avLst/>
              <a:gdLst/>
              <a:ahLst/>
              <a:cxnLst/>
              <a:rect l="l" t="t" r="r" b="b"/>
              <a:pathLst>
                <a:path h="212089">
                  <a:moveTo>
                    <a:pt x="0" y="211656"/>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33" name="object 33"/>
            <p:cNvSpPr/>
            <p:nvPr/>
          </p:nvSpPr>
          <p:spPr>
            <a:xfrm>
              <a:off x="4020871" y="2694317"/>
              <a:ext cx="1501140" cy="307975"/>
            </a:xfrm>
            <a:custGeom>
              <a:avLst/>
              <a:gdLst/>
              <a:ahLst/>
              <a:cxnLst/>
              <a:rect l="l" t="t" r="r" b="b"/>
              <a:pathLst>
                <a:path w="1501139" h="307975">
                  <a:moveTo>
                    <a:pt x="575779" y="36258"/>
                  </a:moveTo>
                  <a:lnTo>
                    <a:pt x="553605" y="2857"/>
                  </a:lnTo>
                  <a:lnTo>
                    <a:pt x="539508" y="0"/>
                  </a:lnTo>
                  <a:lnTo>
                    <a:pt x="36258" y="0"/>
                  </a:lnTo>
                  <a:lnTo>
                    <a:pt x="22161" y="2857"/>
                  </a:lnTo>
                  <a:lnTo>
                    <a:pt x="10629" y="10642"/>
                  </a:lnTo>
                  <a:lnTo>
                    <a:pt x="2857" y="22161"/>
                  </a:lnTo>
                  <a:lnTo>
                    <a:pt x="0" y="36258"/>
                  </a:lnTo>
                  <a:lnTo>
                    <a:pt x="0" y="271119"/>
                  </a:lnTo>
                  <a:lnTo>
                    <a:pt x="2857" y="285216"/>
                  </a:lnTo>
                  <a:lnTo>
                    <a:pt x="10629" y="296748"/>
                  </a:lnTo>
                  <a:lnTo>
                    <a:pt x="22161" y="304520"/>
                  </a:lnTo>
                  <a:lnTo>
                    <a:pt x="36258" y="307378"/>
                  </a:lnTo>
                  <a:lnTo>
                    <a:pt x="539508" y="307378"/>
                  </a:lnTo>
                  <a:lnTo>
                    <a:pt x="553605" y="304520"/>
                  </a:lnTo>
                  <a:lnTo>
                    <a:pt x="565137" y="296748"/>
                  </a:lnTo>
                  <a:lnTo>
                    <a:pt x="569696" y="289991"/>
                  </a:lnTo>
                  <a:lnTo>
                    <a:pt x="572922" y="285216"/>
                  </a:lnTo>
                  <a:lnTo>
                    <a:pt x="575779" y="271119"/>
                  </a:lnTo>
                  <a:lnTo>
                    <a:pt x="575779" y="36258"/>
                  </a:lnTo>
                  <a:close/>
                </a:path>
                <a:path w="1501139" h="307975">
                  <a:moveTo>
                    <a:pt x="1500657" y="36258"/>
                  </a:moveTo>
                  <a:lnTo>
                    <a:pt x="1478495" y="2857"/>
                  </a:lnTo>
                  <a:lnTo>
                    <a:pt x="1464398" y="0"/>
                  </a:lnTo>
                  <a:lnTo>
                    <a:pt x="961136" y="0"/>
                  </a:lnTo>
                  <a:lnTo>
                    <a:pt x="947039" y="2857"/>
                  </a:lnTo>
                  <a:lnTo>
                    <a:pt x="935520" y="10642"/>
                  </a:lnTo>
                  <a:lnTo>
                    <a:pt x="927735" y="22161"/>
                  </a:lnTo>
                  <a:lnTo>
                    <a:pt x="924877" y="36258"/>
                  </a:lnTo>
                  <a:lnTo>
                    <a:pt x="924877" y="271119"/>
                  </a:lnTo>
                  <a:lnTo>
                    <a:pt x="927735" y="285216"/>
                  </a:lnTo>
                  <a:lnTo>
                    <a:pt x="935520" y="296748"/>
                  </a:lnTo>
                  <a:lnTo>
                    <a:pt x="947039" y="304520"/>
                  </a:lnTo>
                  <a:lnTo>
                    <a:pt x="961136" y="307378"/>
                  </a:lnTo>
                  <a:lnTo>
                    <a:pt x="1464398" y="307378"/>
                  </a:lnTo>
                  <a:lnTo>
                    <a:pt x="1478495" y="304520"/>
                  </a:lnTo>
                  <a:lnTo>
                    <a:pt x="1490014" y="296748"/>
                  </a:lnTo>
                  <a:lnTo>
                    <a:pt x="1494574" y="289991"/>
                  </a:lnTo>
                  <a:lnTo>
                    <a:pt x="1497799" y="285216"/>
                  </a:lnTo>
                  <a:lnTo>
                    <a:pt x="1500657" y="271119"/>
                  </a:lnTo>
                  <a:lnTo>
                    <a:pt x="1500657" y="36258"/>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34" name="object 34"/>
            <p:cNvSpPr/>
            <p:nvPr/>
          </p:nvSpPr>
          <p:spPr>
            <a:xfrm>
              <a:off x="6150434" y="2490896"/>
              <a:ext cx="0" cy="212090"/>
            </a:xfrm>
            <a:custGeom>
              <a:avLst/>
              <a:gdLst/>
              <a:ahLst/>
              <a:cxnLst/>
              <a:rect l="l" t="t" r="r" b="b"/>
              <a:pathLst>
                <a:path h="212089">
                  <a:moveTo>
                    <a:pt x="0" y="211656"/>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35" name="object 35"/>
            <p:cNvSpPr/>
            <p:nvPr/>
          </p:nvSpPr>
          <p:spPr>
            <a:xfrm>
              <a:off x="5857786" y="2697301"/>
              <a:ext cx="575945" cy="307975"/>
            </a:xfrm>
            <a:custGeom>
              <a:avLst/>
              <a:gdLst/>
              <a:ahLst/>
              <a:cxnLst/>
              <a:rect l="l" t="t" r="r" b="b"/>
              <a:pathLst>
                <a:path w="575945" h="307975">
                  <a:moveTo>
                    <a:pt x="575779" y="36271"/>
                  </a:moveTo>
                  <a:lnTo>
                    <a:pt x="572922" y="22174"/>
                  </a:lnTo>
                  <a:lnTo>
                    <a:pt x="569696" y="17399"/>
                  </a:lnTo>
                  <a:lnTo>
                    <a:pt x="565137" y="10642"/>
                  </a:lnTo>
                  <a:lnTo>
                    <a:pt x="553618" y="2857"/>
                  </a:lnTo>
                  <a:lnTo>
                    <a:pt x="539521" y="0"/>
                  </a:lnTo>
                  <a:lnTo>
                    <a:pt x="36258" y="0"/>
                  </a:lnTo>
                  <a:lnTo>
                    <a:pt x="22174" y="2857"/>
                  </a:lnTo>
                  <a:lnTo>
                    <a:pt x="10642" y="10642"/>
                  </a:lnTo>
                  <a:lnTo>
                    <a:pt x="2857" y="22174"/>
                  </a:lnTo>
                  <a:lnTo>
                    <a:pt x="0" y="36271"/>
                  </a:lnTo>
                  <a:lnTo>
                    <a:pt x="0" y="271119"/>
                  </a:lnTo>
                  <a:lnTo>
                    <a:pt x="2857" y="285216"/>
                  </a:lnTo>
                  <a:lnTo>
                    <a:pt x="10642" y="296748"/>
                  </a:lnTo>
                  <a:lnTo>
                    <a:pt x="22174" y="304533"/>
                  </a:lnTo>
                  <a:lnTo>
                    <a:pt x="36258" y="307390"/>
                  </a:lnTo>
                  <a:lnTo>
                    <a:pt x="539521" y="307390"/>
                  </a:lnTo>
                  <a:lnTo>
                    <a:pt x="553618" y="304533"/>
                  </a:lnTo>
                  <a:lnTo>
                    <a:pt x="565137" y="296748"/>
                  </a:lnTo>
                  <a:lnTo>
                    <a:pt x="569696" y="289991"/>
                  </a:lnTo>
                  <a:lnTo>
                    <a:pt x="572922" y="285216"/>
                  </a:lnTo>
                  <a:lnTo>
                    <a:pt x="575779" y="271119"/>
                  </a:lnTo>
                  <a:lnTo>
                    <a:pt x="575779" y="36271"/>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36" name="object 36"/>
            <p:cNvSpPr/>
            <p:nvPr/>
          </p:nvSpPr>
          <p:spPr>
            <a:xfrm>
              <a:off x="7089743" y="2495644"/>
              <a:ext cx="0" cy="212090"/>
            </a:xfrm>
            <a:custGeom>
              <a:avLst/>
              <a:gdLst/>
              <a:ahLst/>
              <a:cxnLst/>
              <a:rect l="l" t="t" r="r" b="b"/>
              <a:pathLst>
                <a:path h="212089">
                  <a:moveTo>
                    <a:pt x="0" y="211656"/>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37" name="object 37"/>
            <p:cNvSpPr/>
            <p:nvPr/>
          </p:nvSpPr>
          <p:spPr>
            <a:xfrm>
              <a:off x="6801866" y="2697301"/>
              <a:ext cx="575945" cy="307975"/>
            </a:xfrm>
            <a:custGeom>
              <a:avLst/>
              <a:gdLst/>
              <a:ahLst/>
              <a:cxnLst/>
              <a:rect l="l" t="t" r="r" b="b"/>
              <a:pathLst>
                <a:path w="575945" h="307975">
                  <a:moveTo>
                    <a:pt x="575767" y="36271"/>
                  </a:moveTo>
                  <a:lnTo>
                    <a:pt x="553605" y="2857"/>
                  </a:lnTo>
                  <a:lnTo>
                    <a:pt x="539508" y="0"/>
                  </a:lnTo>
                  <a:lnTo>
                    <a:pt x="36258" y="0"/>
                  </a:lnTo>
                  <a:lnTo>
                    <a:pt x="22161" y="2857"/>
                  </a:lnTo>
                  <a:lnTo>
                    <a:pt x="10629" y="10642"/>
                  </a:lnTo>
                  <a:lnTo>
                    <a:pt x="2844" y="22174"/>
                  </a:lnTo>
                  <a:lnTo>
                    <a:pt x="0" y="36271"/>
                  </a:lnTo>
                  <a:lnTo>
                    <a:pt x="0" y="271119"/>
                  </a:lnTo>
                  <a:lnTo>
                    <a:pt x="2844" y="285216"/>
                  </a:lnTo>
                  <a:lnTo>
                    <a:pt x="10629" y="296748"/>
                  </a:lnTo>
                  <a:lnTo>
                    <a:pt x="22161" y="304533"/>
                  </a:lnTo>
                  <a:lnTo>
                    <a:pt x="36258" y="307390"/>
                  </a:lnTo>
                  <a:lnTo>
                    <a:pt x="539508" y="307390"/>
                  </a:lnTo>
                  <a:lnTo>
                    <a:pt x="572909" y="285216"/>
                  </a:lnTo>
                  <a:lnTo>
                    <a:pt x="575767" y="271119"/>
                  </a:lnTo>
                  <a:lnTo>
                    <a:pt x="575767" y="36271"/>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38" name="object 38"/>
            <p:cNvSpPr/>
            <p:nvPr/>
          </p:nvSpPr>
          <p:spPr>
            <a:xfrm>
              <a:off x="2789926" y="2495664"/>
              <a:ext cx="0" cy="1301115"/>
            </a:xfrm>
            <a:custGeom>
              <a:avLst/>
              <a:gdLst/>
              <a:ahLst/>
              <a:cxnLst/>
              <a:rect l="l" t="t" r="r" b="b"/>
              <a:pathLst>
                <a:path h="1301114">
                  <a:moveTo>
                    <a:pt x="0" y="1300918"/>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39" name="object 39"/>
            <p:cNvSpPr/>
            <p:nvPr/>
          </p:nvSpPr>
          <p:spPr>
            <a:xfrm>
              <a:off x="2460472" y="3542105"/>
              <a:ext cx="614045" cy="307975"/>
            </a:xfrm>
            <a:custGeom>
              <a:avLst/>
              <a:gdLst/>
              <a:ahLst/>
              <a:cxnLst/>
              <a:rect l="l" t="t" r="r" b="b"/>
              <a:pathLst>
                <a:path w="614044" h="307975">
                  <a:moveTo>
                    <a:pt x="613562" y="33299"/>
                  </a:moveTo>
                  <a:lnTo>
                    <a:pt x="577900" y="0"/>
                  </a:lnTo>
                  <a:lnTo>
                    <a:pt x="36258" y="0"/>
                  </a:lnTo>
                  <a:lnTo>
                    <a:pt x="22161" y="2857"/>
                  </a:lnTo>
                  <a:lnTo>
                    <a:pt x="10642" y="10629"/>
                  </a:lnTo>
                  <a:lnTo>
                    <a:pt x="2857" y="22161"/>
                  </a:lnTo>
                  <a:lnTo>
                    <a:pt x="0" y="36258"/>
                  </a:lnTo>
                  <a:lnTo>
                    <a:pt x="0" y="271119"/>
                  </a:lnTo>
                  <a:lnTo>
                    <a:pt x="2857" y="285216"/>
                  </a:lnTo>
                  <a:lnTo>
                    <a:pt x="10642" y="296735"/>
                  </a:lnTo>
                  <a:lnTo>
                    <a:pt x="22161" y="304520"/>
                  </a:lnTo>
                  <a:lnTo>
                    <a:pt x="36258" y="307378"/>
                  </a:lnTo>
                  <a:lnTo>
                    <a:pt x="577900" y="307378"/>
                  </a:lnTo>
                  <a:lnTo>
                    <a:pt x="611301" y="285216"/>
                  </a:lnTo>
                  <a:lnTo>
                    <a:pt x="613562" y="274078"/>
                  </a:lnTo>
                  <a:lnTo>
                    <a:pt x="613562" y="33299"/>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40" name="object 40"/>
            <p:cNvSpPr/>
            <p:nvPr/>
          </p:nvSpPr>
          <p:spPr>
            <a:xfrm>
              <a:off x="1809972" y="2490399"/>
              <a:ext cx="0" cy="1301115"/>
            </a:xfrm>
            <a:custGeom>
              <a:avLst/>
              <a:gdLst/>
              <a:ahLst/>
              <a:cxnLst/>
              <a:rect l="l" t="t" r="r" b="b"/>
              <a:pathLst>
                <a:path h="1301114">
                  <a:moveTo>
                    <a:pt x="0" y="1300918"/>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41" name="object 41"/>
            <p:cNvSpPr/>
            <p:nvPr/>
          </p:nvSpPr>
          <p:spPr>
            <a:xfrm>
              <a:off x="1471587" y="3538867"/>
              <a:ext cx="575945" cy="307975"/>
            </a:xfrm>
            <a:custGeom>
              <a:avLst/>
              <a:gdLst/>
              <a:ahLst/>
              <a:cxnLst/>
              <a:rect l="l" t="t" r="r" b="b"/>
              <a:pathLst>
                <a:path w="575944" h="307975">
                  <a:moveTo>
                    <a:pt x="575779" y="36258"/>
                  </a:moveTo>
                  <a:lnTo>
                    <a:pt x="553618" y="2857"/>
                  </a:lnTo>
                  <a:lnTo>
                    <a:pt x="539521" y="0"/>
                  </a:lnTo>
                  <a:lnTo>
                    <a:pt x="36271" y="0"/>
                  </a:lnTo>
                  <a:lnTo>
                    <a:pt x="22174" y="2857"/>
                  </a:lnTo>
                  <a:lnTo>
                    <a:pt x="10642" y="10642"/>
                  </a:lnTo>
                  <a:lnTo>
                    <a:pt x="2857" y="22161"/>
                  </a:lnTo>
                  <a:lnTo>
                    <a:pt x="0" y="36258"/>
                  </a:lnTo>
                  <a:lnTo>
                    <a:pt x="0" y="271119"/>
                  </a:lnTo>
                  <a:lnTo>
                    <a:pt x="2857" y="285216"/>
                  </a:lnTo>
                  <a:lnTo>
                    <a:pt x="10642" y="296748"/>
                  </a:lnTo>
                  <a:lnTo>
                    <a:pt x="22174" y="304520"/>
                  </a:lnTo>
                  <a:lnTo>
                    <a:pt x="36271" y="307378"/>
                  </a:lnTo>
                  <a:lnTo>
                    <a:pt x="539521" y="307378"/>
                  </a:lnTo>
                  <a:lnTo>
                    <a:pt x="572922" y="285216"/>
                  </a:lnTo>
                  <a:lnTo>
                    <a:pt x="575779" y="271119"/>
                  </a:lnTo>
                  <a:lnTo>
                    <a:pt x="575779" y="36258"/>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grpSp>
      <p:sp>
        <p:nvSpPr>
          <p:cNvPr id="42" name="object 42"/>
          <p:cNvSpPr txBox="1"/>
          <p:nvPr/>
        </p:nvSpPr>
        <p:spPr>
          <a:xfrm>
            <a:off x="2891857" y="3346096"/>
            <a:ext cx="1523405" cy="184610"/>
          </a:xfrm>
          <a:prstGeom prst="rect">
            <a:avLst/>
          </a:prstGeom>
        </p:spPr>
        <p:txBody>
          <a:bodyPr vert="horz" wrap="square" lIns="0" tIns="11311" rIns="0" bIns="0" rtlCol="0">
            <a:spAutoFit/>
          </a:bodyPr>
          <a:lstStyle/>
          <a:p>
            <a:pPr marL="11906" defTabSz="857250" eaLnBrk="1" fontAlgn="auto" hangingPunct="1">
              <a:spcBef>
                <a:spcPts val="89"/>
              </a:spcBef>
              <a:spcAft>
                <a:spcPts val="0"/>
              </a:spcAft>
              <a:tabLst>
                <a:tab pos="941783" algn="l"/>
              </a:tabLst>
            </a:pPr>
            <a:r>
              <a:rPr sz="1688" kern="0" baseline="2314" dirty="0">
                <a:solidFill>
                  <a:srgbClr val="FFFFFF"/>
                </a:solidFill>
                <a:latin typeface="Verdana"/>
                <a:cs typeface="Verdana"/>
              </a:rPr>
              <a:t>Place</a:t>
            </a:r>
            <a:r>
              <a:rPr sz="1688" kern="0" spc="41" baseline="2314" dirty="0">
                <a:solidFill>
                  <a:srgbClr val="FFFFFF"/>
                </a:solidFill>
                <a:latin typeface="Verdana"/>
                <a:cs typeface="Verdana"/>
              </a:rPr>
              <a:t> </a:t>
            </a:r>
            <a:r>
              <a:rPr sz="1688" kern="0" spc="-471" baseline="2314" dirty="0">
                <a:solidFill>
                  <a:srgbClr val="FFFFFF"/>
                </a:solidFill>
                <a:latin typeface="Verdana"/>
                <a:cs typeface="Verdana"/>
              </a:rPr>
              <a:t>11</a:t>
            </a:r>
            <a:r>
              <a:rPr sz="1688" kern="0" baseline="2314" dirty="0">
                <a:solidFill>
                  <a:srgbClr val="FFFFFF"/>
                </a:solidFill>
                <a:latin typeface="Verdana"/>
                <a:cs typeface="Verdana"/>
              </a:rPr>
              <a:t>	</a:t>
            </a: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131" dirty="0">
                <a:solidFill>
                  <a:srgbClr val="FFFFFF"/>
                </a:solidFill>
                <a:latin typeface="Verdana"/>
                <a:cs typeface="Verdana"/>
              </a:rPr>
              <a:t>12</a:t>
            </a:r>
            <a:endParaRPr sz="1125" kern="0">
              <a:solidFill>
                <a:sysClr val="windowText" lastClr="000000"/>
              </a:solidFill>
              <a:latin typeface="Verdana"/>
              <a:cs typeface="Verdana"/>
            </a:endParaRPr>
          </a:p>
        </p:txBody>
      </p:sp>
      <p:grpSp>
        <p:nvGrpSpPr>
          <p:cNvPr id="43" name="object 43"/>
          <p:cNvGrpSpPr/>
          <p:nvPr/>
        </p:nvGrpSpPr>
        <p:grpSpPr>
          <a:xfrm>
            <a:off x="7520879" y="2330284"/>
            <a:ext cx="2882503" cy="1281113"/>
            <a:chOff x="6396671" y="2485636"/>
            <a:chExt cx="3074670" cy="1366520"/>
          </a:xfrm>
        </p:grpSpPr>
        <p:sp>
          <p:nvSpPr>
            <p:cNvPr id="44" name="object 44"/>
            <p:cNvSpPr/>
            <p:nvPr/>
          </p:nvSpPr>
          <p:spPr>
            <a:xfrm>
              <a:off x="9324953" y="2490896"/>
              <a:ext cx="0" cy="212090"/>
            </a:xfrm>
            <a:custGeom>
              <a:avLst/>
              <a:gdLst/>
              <a:ahLst/>
              <a:cxnLst/>
              <a:rect l="l" t="t" r="r" b="b"/>
              <a:pathLst>
                <a:path h="212089">
                  <a:moveTo>
                    <a:pt x="0" y="211656"/>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45" name="object 45"/>
            <p:cNvSpPr/>
            <p:nvPr/>
          </p:nvSpPr>
          <p:spPr>
            <a:xfrm>
              <a:off x="8777897" y="2694317"/>
              <a:ext cx="693420" cy="307975"/>
            </a:xfrm>
            <a:custGeom>
              <a:avLst/>
              <a:gdLst/>
              <a:ahLst/>
              <a:cxnLst/>
              <a:rect l="l" t="t" r="r" b="b"/>
              <a:pathLst>
                <a:path w="693420" h="307975">
                  <a:moveTo>
                    <a:pt x="692810" y="33413"/>
                  </a:moveTo>
                  <a:lnTo>
                    <a:pt x="657123" y="0"/>
                  </a:lnTo>
                  <a:lnTo>
                    <a:pt x="36271" y="0"/>
                  </a:lnTo>
                  <a:lnTo>
                    <a:pt x="22174" y="2857"/>
                  </a:lnTo>
                  <a:lnTo>
                    <a:pt x="10642" y="10642"/>
                  </a:lnTo>
                  <a:lnTo>
                    <a:pt x="2857" y="22161"/>
                  </a:lnTo>
                  <a:lnTo>
                    <a:pt x="0" y="36258"/>
                  </a:lnTo>
                  <a:lnTo>
                    <a:pt x="0" y="271119"/>
                  </a:lnTo>
                  <a:lnTo>
                    <a:pt x="2857" y="285216"/>
                  </a:lnTo>
                  <a:lnTo>
                    <a:pt x="10642" y="296748"/>
                  </a:lnTo>
                  <a:lnTo>
                    <a:pt x="22174" y="304520"/>
                  </a:lnTo>
                  <a:lnTo>
                    <a:pt x="36271" y="307378"/>
                  </a:lnTo>
                  <a:lnTo>
                    <a:pt x="657123" y="307378"/>
                  </a:lnTo>
                  <a:lnTo>
                    <a:pt x="671220" y="304520"/>
                  </a:lnTo>
                  <a:lnTo>
                    <a:pt x="682752" y="296748"/>
                  </a:lnTo>
                  <a:lnTo>
                    <a:pt x="687311" y="289991"/>
                  </a:lnTo>
                  <a:lnTo>
                    <a:pt x="690537" y="285216"/>
                  </a:lnTo>
                  <a:lnTo>
                    <a:pt x="692810" y="273964"/>
                  </a:lnTo>
                  <a:lnTo>
                    <a:pt x="692810" y="33413"/>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46" name="object 46"/>
            <p:cNvSpPr/>
            <p:nvPr/>
          </p:nvSpPr>
          <p:spPr>
            <a:xfrm>
              <a:off x="8741776" y="2495664"/>
              <a:ext cx="0" cy="1301115"/>
            </a:xfrm>
            <a:custGeom>
              <a:avLst/>
              <a:gdLst/>
              <a:ahLst/>
              <a:cxnLst/>
              <a:rect l="l" t="t" r="r" b="b"/>
              <a:pathLst>
                <a:path h="1301114">
                  <a:moveTo>
                    <a:pt x="0" y="1300918"/>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47" name="object 47"/>
            <p:cNvSpPr/>
            <p:nvPr/>
          </p:nvSpPr>
          <p:spPr>
            <a:xfrm>
              <a:off x="8679345" y="3537940"/>
              <a:ext cx="715645" cy="307975"/>
            </a:xfrm>
            <a:custGeom>
              <a:avLst/>
              <a:gdLst/>
              <a:ahLst/>
              <a:cxnLst/>
              <a:rect l="l" t="t" r="r" b="b"/>
              <a:pathLst>
                <a:path w="715645" h="307975">
                  <a:moveTo>
                    <a:pt x="715098" y="36258"/>
                  </a:moveTo>
                  <a:lnTo>
                    <a:pt x="712241" y="22161"/>
                  </a:lnTo>
                  <a:lnTo>
                    <a:pt x="709015" y="17386"/>
                  </a:lnTo>
                  <a:lnTo>
                    <a:pt x="704456" y="10629"/>
                  </a:lnTo>
                  <a:lnTo>
                    <a:pt x="692924" y="2844"/>
                  </a:lnTo>
                  <a:lnTo>
                    <a:pt x="678827" y="0"/>
                  </a:lnTo>
                  <a:lnTo>
                    <a:pt x="36271" y="0"/>
                  </a:lnTo>
                  <a:lnTo>
                    <a:pt x="22174" y="2844"/>
                  </a:lnTo>
                  <a:lnTo>
                    <a:pt x="10642" y="10629"/>
                  </a:lnTo>
                  <a:lnTo>
                    <a:pt x="2857" y="22161"/>
                  </a:lnTo>
                  <a:lnTo>
                    <a:pt x="0" y="36258"/>
                  </a:lnTo>
                  <a:lnTo>
                    <a:pt x="0" y="271119"/>
                  </a:lnTo>
                  <a:lnTo>
                    <a:pt x="2857" y="285203"/>
                  </a:lnTo>
                  <a:lnTo>
                    <a:pt x="10642" y="296735"/>
                  </a:lnTo>
                  <a:lnTo>
                    <a:pt x="22174" y="304520"/>
                  </a:lnTo>
                  <a:lnTo>
                    <a:pt x="36271" y="307378"/>
                  </a:lnTo>
                  <a:lnTo>
                    <a:pt x="678827" y="307378"/>
                  </a:lnTo>
                  <a:lnTo>
                    <a:pt x="692924" y="304520"/>
                  </a:lnTo>
                  <a:lnTo>
                    <a:pt x="704456" y="296735"/>
                  </a:lnTo>
                  <a:lnTo>
                    <a:pt x="709015" y="289979"/>
                  </a:lnTo>
                  <a:lnTo>
                    <a:pt x="712241" y="285203"/>
                  </a:lnTo>
                  <a:lnTo>
                    <a:pt x="715098" y="271119"/>
                  </a:lnTo>
                  <a:lnTo>
                    <a:pt x="715098" y="36258"/>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48" name="object 48"/>
            <p:cNvSpPr/>
            <p:nvPr/>
          </p:nvSpPr>
          <p:spPr>
            <a:xfrm>
              <a:off x="7649916" y="2490399"/>
              <a:ext cx="0" cy="1301115"/>
            </a:xfrm>
            <a:custGeom>
              <a:avLst/>
              <a:gdLst/>
              <a:ahLst/>
              <a:cxnLst/>
              <a:rect l="l" t="t" r="r" b="b"/>
              <a:pathLst>
                <a:path h="1301114">
                  <a:moveTo>
                    <a:pt x="0" y="1300918"/>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49" name="object 49"/>
            <p:cNvSpPr/>
            <p:nvPr/>
          </p:nvSpPr>
          <p:spPr>
            <a:xfrm>
              <a:off x="7538098" y="3538867"/>
              <a:ext cx="636905" cy="307975"/>
            </a:xfrm>
            <a:custGeom>
              <a:avLst/>
              <a:gdLst/>
              <a:ahLst/>
              <a:cxnLst/>
              <a:rect l="l" t="t" r="r" b="b"/>
              <a:pathLst>
                <a:path w="636904" h="307975">
                  <a:moveTo>
                    <a:pt x="636384" y="36258"/>
                  </a:moveTo>
                  <a:lnTo>
                    <a:pt x="614260" y="2857"/>
                  </a:lnTo>
                  <a:lnTo>
                    <a:pt x="600163" y="0"/>
                  </a:lnTo>
                  <a:lnTo>
                    <a:pt x="36271" y="0"/>
                  </a:lnTo>
                  <a:lnTo>
                    <a:pt x="22174" y="2857"/>
                  </a:lnTo>
                  <a:lnTo>
                    <a:pt x="10642" y="10642"/>
                  </a:lnTo>
                  <a:lnTo>
                    <a:pt x="2857" y="22161"/>
                  </a:lnTo>
                  <a:lnTo>
                    <a:pt x="0" y="36258"/>
                  </a:lnTo>
                  <a:lnTo>
                    <a:pt x="0" y="271119"/>
                  </a:lnTo>
                  <a:lnTo>
                    <a:pt x="2857" y="285216"/>
                  </a:lnTo>
                  <a:lnTo>
                    <a:pt x="10642" y="296748"/>
                  </a:lnTo>
                  <a:lnTo>
                    <a:pt x="22174" y="304520"/>
                  </a:lnTo>
                  <a:lnTo>
                    <a:pt x="36271" y="307378"/>
                  </a:lnTo>
                  <a:lnTo>
                    <a:pt x="600163" y="307378"/>
                  </a:lnTo>
                  <a:lnTo>
                    <a:pt x="633564" y="285216"/>
                  </a:lnTo>
                  <a:lnTo>
                    <a:pt x="636384" y="271119"/>
                  </a:lnTo>
                  <a:lnTo>
                    <a:pt x="636384" y="36258"/>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50" name="object 50"/>
            <p:cNvSpPr/>
            <p:nvPr/>
          </p:nvSpPr>
          <p:spPr>
            <a:xfrm>
              <a:off x="6638353" y="2495664"/>
              <a:ext cx="0" cy="1301115"/>
            </a:xfrm>
            <a:custGeom>
              <a:avLst/>
              <a:gdLst/>
              <a:ahLst/>
              <a:cxnLst/>
              <a:rect l="l" t="t" r="r" b="b"/>
              <a:pathLst>
                <a:path h="1301114">
                  <a:moveTo>
                    <a:pt x="0" y="1300918"/>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51" name="object 51"/>
            <p:cNvSpPr/>
            <p:nvPr/>
          </p:nvSpPr>
          <p:spPr>
            <a:xfrm>
              <a:off x="6396660" y="3544442"/>
              <a:ext cx="638810" cy="307975"/>
            </a:xfrm>
            <a:custGeom>
              <a:avLst/>
              <a:gdLst/>
              <a:ahLst/>
              <a:cxnLst/>
              <a:rect l="l" t="t" r="r" b="b"/>
              <a:pathLst>
                <a:path w="638809" h="307975">
                  <a:moveTo>
                    <a:pt x="638784" y="36258"/>
                  </a:moveTo>
                  <a:lnTo>
                    <a:pt x="635927" y="22161"/>
                  </a:lnTo>
                  <a:lnTo>
                    <a:pt x="632701" y="17386"/>
                  </a:lnTo>
                  <a:lnTo>
                    <a:pt x="628142" y="10629"/>
                  </a:lnTo>
                  <a:lnTo>
                    <a:pt x="616610" y="2844"/>
                  </a:lnTo>
                  <a:lnTo>
                    <a:pt x="602513" y="0"/>
                  </a:lnTo>
                  <a:lnTo>
                    <a:pt x="36271" y="0"/>
                  </a:lnTo>
                  <a:lnTo>
                    <a:pt x="22174" y="2844"/>
                  </a:lnTo>
                  <a:lnTo>
                    <a:pt x="10642" y="10629"/>
                  </a:lnTo>
                  <a:lnTo>
                    <a:pt x="2857" y="22161"/>
                  </a:lnTo>
                  <a:lnTo>
                    <a:pt x="0" y="36258"/>
                  </a:lnTo>
                  <a:lnTo>
                    <a:pt x="0" y="271119"/>
                  </a:lnTo>
                  <a:lnTo>
                    <a:pt x="2857" y="285203"/>
                  </a:lnTo>
                  <a:lnTo>
                    <a:pt x="10642" y="296735"/>
                  </a:lnTo>
                  <a:lnTo>
                    <a:pt x="22174" y="304520"/>
                  </a:lnTo>
                  <a:lnTo>
                    <a:pt x="36271" y="307378"/>
                  </a:lnTo>
                  <a:lnTo>
                    <a:pt x="602513" y="307378"/>
                  </a:lnTo>
                  <a:lnTo>
                    <a:pt x="635927" y="285203"/>
                  </a:lnTo>
                  <a:lnTo>
                    <a:pt x="638784" y="271119"/>
                  </a:lnTo>
                  <a:lnTo>
                    <a:pt x="638784" y="36258"/>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grpSp>
      <p:sp>
        <p:nvSpPr>
          <p:cNvPr id="52" name="object 52"/>
          <p:cNvSpPr txBox="1"/>
          <p:nvPr/>
        </p:nvSpPr>
        <p:spPr>
          <a:xfrm>
            <a:off x="7518601" y="3348284"/>
            <a:ext cx="603647" cy="184546"/>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89" dirty="0">
                <a:solidFill>
                  <a:srgbClr val="FFFFFF"/>
                </a:solidFill>
                <a:latin typeface="Verdana"/>
                <a:cs typeface="Verdana"/>
              </a:rPr>
              <a:t>16</a:t>
            </a:r>
            <a:endParaRPr sz="1125" kern="0">
              <a:solidFill>
                <a:sysClr val="windowText" lastClr="000000"/>
              </a:solidFill>
              <a:latin typeface="Verdana"/>
              <a:cs typeface="Verdana"/>
            </a:endParaRPr>
          </a:p>
        </p:txBody>
      </p:sp>
      <p:grpSp>
        <p:nvGrpSpPr>
          <p:cNvPr id="53" name="object 53"/>
          <p:cNvGrpSpPr/>
          <p:nvPr/>
        </p:nvGrpSpPr>
        <p:grpSpPr>
          <a:xfrm>
            <a:off x="6639611" y="2335221"/>
            <a:ext cx="578644" cy="1273969"/>
            <a:chOff x="5456652" y="2490902"/>
            <a:chExt cx="617220" cy="1358900"/>
          </a:xfrm>
        </p:grpSpPr>
        <p:sp>
          <p:nvSpPr>
            <p:cNvPr id="54" name="object 54"/>
            <p:cNvSpPr/>
            <p:nvPr/>
          </p:nvSpPr>
          <p:spPr>
            <a:xfrm>
              <a:off x="5707264" y="2495664"/>
              <a:ext cx="0" cy="1301115"/>
            </a:xfrm>
            <a:custGeom>
              <a:avLst/>
              <a:gdLst/>
              <a:ahLst/>
              <a:cxnLst/>
              <a:rect l="l" t="t" r="r" b="b"/>
              <a:pathLst>
                <a:path h="1301114">
                  <a:moveTo>
                    <a:pt x="0" y="1300918"/>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55" name="object 55"/>
            <p:cNvSpPr/>
            <p:nvPr/>
          </p:nvSpPr>
          <p:spPr>
            <a:xfrm>
              <a:off x="5456643" y="3542321"/>
              <a:ext cx="617220" cy="307975"/>
            </a:xfrm>
            <a:custGeom>
              <a:avLst/>
              <a:gdLst/>
              <a:ahLst/>
              <a:cxnLst/>
              <a:rect l="l" t="t" r="r" b="b"/>
              <a:pathLst>
                <a:path w="617220" h="307975">
                  <a:moveTo>
                    <a:pt x="617169" y="35077"/>
                  </a:moveTo>
                  <a:lnTo>
                    <a:pt x="595236" y="2857"/>
                  </a:lnTo>
                  <a:lnTo>
                    <a:pt x="581152" y="0"/>
                  </a:lnTo>
                  <a:lnTo>
                    <a:pt x="36271" y="0"/>
                  </a:lnTo>
                  <a:lnTo>
                    <a:pt x="22174" y="2857"/>
                  </a:lnTo>
                  <a:lnTo>
                    <a:pt x="10642" y="10642"/>
                  </a:lnTo>
                  <a:lnTo>
                    <a:pt x="2857" y="22161"/>
                  </a:lnTo>
                  <a:lnTo>
                    <a:pt x="0" y="36258"/>
                  </a:lnTo>
                  <a:lnTo>
                    <a:pt x="0" y="271119"/>
                  </a:lnTo>
                  <a:lnTo>
                    <a:pt x="2857" y="285216"/>
                  </a:lnTo>
                  <a:lnTo>
                    <a:pt x="10642" y="296748"/>
                  </a:lnTo>
                  <a:lnTo>
                    <a:pt x="22174" y="304520"/>
                  </a:lnTo>
                  <a:lnTo>
                    <a:pt x="36271" y="307378"/>
                  </a:lnTo>
                  <a:lnTo>
                    <a:pt x="581152" y="307378"/>
                  </a:lnTo>
                  <a:lnTo>
                    <a:pt x="595236" y="304520"/>
                  </a:lnTo>
                  <a:lnTo>
                    <a:pt x="606767" y="296748"/>
                  </a:lnTo>
                  <a:lnTo>
                    <a:pt x="611327" y="289991"/>
                  </a:lnTo>
                  <a:lnTo>
                    <a:pt x="614553" y="285216"/>
                  </a:lnTo>
                  <a:lnTo>
                    <a:pt x="617169" y="272300"/>
                  </a:lnTo>
                  <a:lnTo>
                    <a:pt x="617169" y="35077"/>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grpSp>
      <p:sp>
        <p:nvSpPr>
          <p:cNvPr id="56" name="object 56"/>
          <p:cNvSpPr txBox="1"/>
          <p:nvPr/>
        </p:nvSpPr>
        <p:spPr>
          <a:xfrm>
            <a:off x="6628683" y="3346300"/>
            <a:ext cx="600670" cy="184546"/>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103" dirty="0">
                <a:solidFill>
                  <a:srgbClr val="FFFFFF"/>
                </a:solidFill>
                <a:latin typeface="Verdana"/>
                <a:cs typeface="Verdana"/>
              </a:rPr>
              <a:t>15</a:t>
            </a:r>
            <a:endParaRPr sz="1125" kern="0">
              <a:solidFill>
                <a:sysClr val="windowText" lastClr="000000"/>
              </a:solidFill>
              <a:latin typeface="Verdana"/>
              <a:cs typeface="Verdana"/>
            </a:endParaRPr>
          </a:p>
        </p:txBody>
      </p:sp>
      <p:grpSp>
        <p:nvGrpSpPr>
          <p:cNvPr id="57" name="object 57"/>
          <p:cNvGrpSpPr/>
          <p:nvPr/>
        </p:nvGrpSpPr>
        <p:grpSpPr>
          <a:xfrm>
            <a:off x="5553761" y="2339672"/>
            <a:ext cx="623888" cy="1269802"/>
            <a:chOff x="4298412" y="2495650"/>
            <a:chExt cx="665480" cy="1354455"/>
          </a:xfrm>
        </p:grpSpPr>
        <p:sp>
          <p:nvSpPr>
            <p:cNvPr id="58" name="object 58"/>
            <p:cNvSpPr/>
            <p:nvPr/>
          </p:nvSpPr>
          <p:spPr>
            <a:xfrm>
              <a:off x="4727273" y="2500412"/>
              <a:ext cx="0" cy="1301115"/>
            </a:xfrm>
            <a:custGeom>
              <a:avLst/>
              <a:gdLst/>
              <a:ahLst/>
              <a:cxnLst/>
              <a:rect l="l" t="t" r="r" b="b"/>
              <a:pathLst>
                <a:path h="1301114">
                  <a:moveTo>
                    <a:pt x="0" y="1300918"/>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59" name="object 59"/>
            <p:cNvSpPr/>
            <p:nvPr/>
          </p:nvSpPr>
          <p:spPr>
            <a:xfrm>
              <a:off x="4298403" y="3542105"/>
              <a:ext cx="665480" cy="307975"/>
            </a:xfrm>
            <a:custGeom>
              <a:avLst/>
              <a:gdLst/>
              <a:ahLst/>
              <a:cxnLst/>
              <a:rect l="l" t="t" r="r" b="b"/>
              <a:pathLst>
                <a:path w="665479" h="307975">
                  <a:moveTo>
                    <a:pt x="665200" y="36258"/>
                  </a:moveTo>
                  <a:lnTo>
                    <a:pt x="662330" y="22161"/>
                  </a:lnTo>
                  <a:lnTo>
                    <a:pt x="659104" y="17386"/>
                  </a:lnTo>
                  <a:lnTo>
                    <a:pt x="654545" y="10629"/>
                  </a:lnTo>
                  <a:lnTo>
                    <a:pt x="643013" y="2857"/>
                  </a:lnTo>
                  <a:lnTo>
                    <a:pt x="628916" y="0"/>
                  </a:lnTo>
                  <a:lnTo>
                    <a:pt x="36258" y="0"/>
                  </a:lnTo>
                  <a:lnTo>
                    <a:pt x="22174" y="2857"/>
                  </a:lnTo>
                  <a:lnTo>
                    <a:pt x="10642" y="10629"/>
                  </a:lnTo>
                  <a:lnTo>
                    <a:pt x="2857" y="22161"/>
                  </a:lnTo>
                  <a:lnTo>
                    <a:pt x="0" y="36258"/>
                  </a:lnTo>
                  <a:lnTo>
                    <a:pt x="0" y="271119"/>
                  </a:lnTo>
                  <a:lnTo>
                    <a:pt x="2857" y="285216"/>
                  </a:lnTo>
                  <a:lnTo>
                    <a:pt x="10642" y="296735"/>
                  </a:lnTo>
                  <a:lnTo>
                    <a:pt x="22174" y="304520"/>
                  </a:lnTo>
                  <a:lnTo>
                    <a:pt x="36258" y="307378"/>
                  </a:lnTo>
                  <a:lnTo>
                    <a:pt x="628916" y="307378"/>
                  </a:lnTo>
                  <a:lnTo>
                    <a:pt x="662330" y="285216"/>
                  </a:lnTo>
                  <a:lnTo>
                    <a:pt x="665200" y="271119"/>
                  </a:lnTo>
                  <a:lnTo>
                    <a:pt x="665200" y="36258"/>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grpSp>
      <p:sp>
        <p:nvSpPr>
          <p:cNvPr id="60" name="object 60"/>
          <p:cNvSpPr txBox="1"/>
          <p:nvPr/>
        </p:nvSpPr>
        <p:spPr>
          <a:xfrm>
            <a:off x="5562226" y="3346097"/>
            <a:ext cx="607219" cy="184546"/>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75" dirty="0">
                <a:solidFill>
                  <a:srgbClr val="FFFFFF"/>
                </a:solidFill>
                <a:latin typeface="Verdana"/>
                <a:cs typeface="Verdana"/>
              </a:rPr>
              <a:t>14</a:t>
            </a:r>
            <a:endParaRPr sz="1125" kern="0">
              <a:solidFill>
                <a:sysClr val="windowText" lastClr="000000"/>
              </a:solidFill>
              <a:latin typeface="Verdana"/>
              <a:cs typeface="Verdana"/>
            </a:endParaRPr>
          </a:p>
        </p:txBody>
      </p:sp>
      <p:grpSp>
        <p:nvGrpSpPr>
          <p:cNvPr id="61" name="object 61"/>
          <p:cNvGrpSpPr/>
          <p:nvPr/>
        </p:nvGrpSpPr>
        <p:grpSpPr>
          <a:xfrm>
            <a:off x="4678248" y="2330751"/>
            <a:ext cx="4683323" cy="2359223"/>
            <a:chOff x="3364530" y="2486134"/>
            <a:chExt cx="4995545" cy="2516505"/>
          </a:xfrm>
        </p:grpSpPr>
        <p:sp>
          <p:nvSpPr>
            <p:cNvPr id="62" name="object 62"/>
            <p:cNvSpPr/>
            <p:nvPr/>
          </p:nvSpPr>
          <p:spPr>
            <a:xfrm>
              <a:off x="8076801" y="2490896"/>
              <a:ext cx="0" cy="212090"/>
            </a:xfrm>
            <a:custGeom>
              <a:avLst/>
              <a:gdLst/>
              <a:ahLst/>
              <a:cxnLst/>
              <a:rect l="l" t="t" r="r" b="b"/>
              <a:pathLst>
                <a:path h="212089">
                  <a:moveTo>
                    <a:pt x="0" y="211656"/>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63" name="object 63"/>
            <p:cNvSpPr/>
            <p:nvPr/>
          </p:nvSpPr>
          <p:spPr>
            <a:xfrm>
              <a:off x="7784160" y="2694317"/>
              <a:ext cx="575945" cy="307975"/>
            </a:xfrm>
            <a:custGeom>
              <a:avLst/>
              <a:gdLst/>
              <a:ahLst/>
              <a:cxnLst/>
              <a:rect l="l" t="t" r="r" b="b"/>
              <a:pathLst>
                <a:path w="575945" h="307975">
                  <a:moveTo>
                    <a:pt x="575779" y="36258"/>
                  </a:moveTo>
                  <a:lnTo>
                    <a:pt x="553605" y="2857"/>
                  </a:lnTo>
                  <a:lnTo>
                    <a:pt x="539508" y="0"/>
                  </a:lnTo>
                  <a:lnTo>
                    <a:pt x="36258" y="0"/>
                  </a:lnTo>
                  <a:lnTo>
                    <a:pt x="22161" y="2857"/>
                  </a:lnTo>
                  <a:lnTo>
                    <a:pt x="10629" y="10642"/>
                  </a:lnTo>
                  <a:lnTo>
                    <a:pt x="2857" y="22161"/>
                  </a:lnTo>
                  <a:lnTo>
                    <a:pt x="0" y="36258"/>
                  </a:lnTo>
                  <a:lnTo>
                    <a:pt x="0" y="271119"/>
                  </a:lnTo>
                  <a:lnTo>
                    <a:pt x="2857" y="285216"/>
                  </a:lnTo>
                  <a:lnTo>
                    <a:pt x="10629" y="296748"/>
                  </a:lnTo>
                  <a:lnTo>
                    <a:pt x="22161" y="304520"/>
                  </a:lnTo>
                  <a:lnTo>
                    <a:pt x="36258" y="307378"/>
                  </a:lnTo>
                  <a:lnTo>
                    <a:pt x="539508" y="307378"/>
                  </a:lnTo>
                  <a:lnTo>
                    <a:pt x="553605" y="304520"/>
                  </a:lnTo>
                  <a:lnTo>
                    <a:pt x="565137" y="296748"/>
                  </a:lnTo>
                  <a:lnTo>
                    <a:pt x="569696" y="289991"/>
                  </a:lnTo>
                  <a:lnTo>
                    <a:pt x="572922" y="285216"/>
                  </a:lnTo>
                  <a:lnTo>
                    <a:pt x="575779" y="271119"/>
                  </a:lnTo>
                  <a:lnTo>
                    <a:pt x="575779" y="36258"/>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64" name="object 64"/>
            <p:cNvSpPr/>
            <p:nvPr/>
          </p:nvSpPr>
          <p:spPr>
            <a:xfrm>
              <a:off x="4859527" y="4917019"/>
              <a:ext cx="0" cy="81280"/>
            </a:xfrm>
            <a:custGeom>
              <a:avLst/>
              <a:gdLst/>
              <a:ahLst/>
              <a:cxnLst/>
              <a:rect l="l" t="t" r="r" b="b"/>
              <a:pathLst>
                <a:path h="81279">
                  <a:moveTo>
                    <a:pt x="0" y="80678"/>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65" name="object 65"/>
            <p:cNvSpPr/>
            <p:nvPr/>
          </p:nvSpPr>
          <p:spPr>
            <a:xfrm>
              <a:off x="3807320" y="4664569"/>
              <a:ext cx="2066925" cy="288290"/>
            </a:xfrm>
            <a:custGeom>
              <a:avLst/>
              <a:gdLst/>
              <a:ahLst/>
              <a:cxnLst/>
              <a:rect l="l" t="t" r="r" b="b"/>
              <a:pathLst>
                <a:path w="2066925" h="288289">
                  <a:moveTo>
                    <a:pt x="2066442" y="35128"/>
                  </a:moveTo>
                  <a:lnTo>
                    <a:pt x="2063813" y="22174"/>
                  </a:lnTo>
                  <a:lnTo>
                    <a:pt x="2060587" y="17399"/>
                  </a:lnTo>
                  <a:lnTo>
                    <a:pt x="2056028" y="10642"/>
                  </a:lnTo>
                  <a:lnTo>
                    <a:pt x="2044509" y="2857"/>
                  </a:lnTo>
                  <a:lnTo>
                    <a:pt x="2030412" y="0"/>
                  </a:lnTo>
                  <a:lnTo>
                    <a:pt x="36271" y="0"/>
                  </a:lnTo>
                  <a:lnTo>
                    <a:pt x="22174" y="2857"/>
                  </a:lnTo>
                  <a:lnTo>
                    <a:pt x="10642" y="10642"/>
                  </a:lnTo>
                  <a:lnTo>
                    <a:pt x="2857" y="22174"/>
                  </a:lnTo>
                  <a:lnTo>
                    <a:pt x="0" y="36258"/>
                  </a:lnTo>
                  <a:lnTo>
                    <a:pt x="0" y="251866"/>
                  </a:lnTo>
                  <a:lnTo>
                    <a:pt x="2857" y="265963"/>
                  </a:lnTo>
                  <a:lnTo>
                    <a:pt x="10642" y="277495"/>
                  </a:lnTo>
                  <a:lnTo>
                    <a:pt x="22174" y="285280"/>
                  </a:lnTo>
                  <a:lnTo>
                    <a:pt x="36271" y="288137"/>
                  </a:lnTo>
                  <a:lnTo>
                    <a:pt x="2030412" y="288137"/>
                  </a:lnTo>
                  <a:lnTo>
                    <a:pt x="2044509" y="285280"/>
                  </a:lnTo>
                  <a:lnTo>
                    <a:pt x="2056028" y="277495"/>
                  </a:lnTo>
                  <a:lnTo>
                    <a:pt x="2060587" y="270738"/>
                  </a:lnTo>
                  <a:lnTo>
                    <a:pt x="2063813" y="265963"/>
                  </a:lnTo>
                  <a:lnTo>
                    <a:pt x="2066442" y="252996"/>
                  </a:lnTo>
                  <a:lnTo>
                    <a:pt x="2066442" y="35128"/>
                  </a:lnTo>
                  <a:close/>
                </a:path>
              </a:pathLst>
            </a:custGeom>
            <a:solidFill>
              <a:srgbClr val="9DA6B3"/>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66" name="object 66"/>
            <p:cNvSpPr/>
            <p:nvPr/>
          </p:nvSpPr>
          <p:spPr>
            <a:xfrm>
              <a:off x="3838697" y="2495664"/>
              <a:ext cx="0" cy="1301115"/>
            </a:xfrm>
            <a:custGeom>
              <a:avLst/>
              <a:gdLst/>
              <a:ahLst/>
              <a:cxnLst/>
              <a:rect l="l" t="t" r="r" b="b"/>
              <a:pathLst>
                <a:path h="1301114">
                  <a:moveTo>
                    <a:pt x="0" y="1300918"/>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67" name="object 67"/>
            <p:cNvSpPr/>
            <p:nvPr/>
          </p:nvSpPr>
          <p:spPr>
            <a:xfrm>
              <a:off x="3364522" y="3542321"/>
              <a:ext cx="623570" cy="307975"/>
            </a:xfrm>
            <a:custGeom>
              <a:avLst/>
              <a:gdLst/>
              <a:ahLst/>
              <a:cxnLst/>
              <a:rect l="l" t="t" r="r" b="b"/>
              <a:pathLst>
                <a:path w="623570" h="307975">
                  <a:moveTo>
                    <a:pt x="623176" y="33896"/>
                  </a:moveTo>
                  <a:lnTo>
                    <a:pt x="620788" y="22161"/>
                  </a:lnTo>
                  <a:lnTo>
                    <a:pt x="617562" y="17386"/>
                  </a:lnTo>
                  <a:lnTo>
                    <a:pt x="613016" y="10642"/>
                  </a:lnTo>
                  <a:lnTo>
                    <a:pt x="601484" y="2857"/>
                  </a:lnTo>
                  <a:lnTo>
                    <a:pt x="587387" y="0"/>
                  </a:lnTo>
                  <a:lnTo>
                    <a:pt x="36258" y="0"/>
                  </a:lnTo>
                  <a:lnTo>
                    <a:pt x="22174" y="2857"/>
                  </a:lnTo>
                  <a:lnTo>
                    <a:pt x="10642" y="10642"/>
                  </a:lnTo>
                  <a:lnTo>
                    <a:pt x="2857" y="22161"/>
                  </a:lnTo>
                  <a:lnTo>
                    <a:pt x="0" y="36258"/>
                  </a:lnTo>
                  <a:lnTo>
                    <a:pt x="0" y="271119"/>
                  </a:lnTo>
                  <a:lnTo>
                    <a:pt x="2857" y="285216"/>
                  </a:lnTo>
                  <a:lnTo>
                    <a:pt x="10642" y="296748"/>
                  </a:lnTo>
                  <a:lnTo>
                    <a:pt x="22174" y="304520"/>
                  </a:lnTo>
                  <a:lnTo>
                    <a:pt x="36258" y="307378"/>
                  </a:lnTo>
                  <a:lnTo>
                    <a:pt x="587387" y="307378"/>
                  </a:lnTo>
                  <a:lnTo>
                    <a:pt x="601484" y="304520"/>
                  </a:lnTo>
                  <a:lnTo>
                    <a:pt x="613016" y="296748"/>
                  </a:lnTo>
                  <a:lnTo>
                    <a:pt x="617562" y="289991"/>
                  </a:lnTo>
                  <a:lnTo>
                    <a:pt x="620788" y="285216"/>
                  </a:lnTo>
                  <a:lnTo>
                    <a:pt x="623176" y="273481"/>
                  </a:lnTo>
                  <a:lnTo>
                    <a:pt x="623176" y="33896"/>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grpSp>
      <p:sp>
        <p:nvSpPr>
          <p:cNvPr id="68" name="object 68"/>
          <p:cNvSpPr txBox="1"/>
          <p:nvPr/>
        </p:nvSpPr>
        <p:spPr>
          <a:xfrm>
            <a:off x="4668434" y="3346300"/>
            <a:ext cx="604242" cy="184546"/>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89" dirty="0">
                <a:solidFill>
                  <a:srgbClr val="FFFFFF"/>
                </a:solidFill>
                <a:latin typeface="Verdana"/>
                <a:cs typeface="Verdana"/>
              </a:rPr>
              <a:t>13</a:t>
            </a:r>
            <a:endParaRPr sz="1125" kern="0">
              <a:solidFill>
                <a:sysClr val="windowText" lastClr="000000"/>
              </a:solidFill>
              <a:latin typeface="Verdana"/>
              <a:cs typeface="Verdana"/>
            </a:endParaRPr>
          </a:p>
        </p:txBody>
      </p:sp>
      <p:grpSp>
        <p:nvGrpSpPr>
          <p:cNvPr id="69" name="object 69"/>
          <p:cNvGrpSpPr/>
          <p:nvPr/>
        </p:nvGrpSpPr>
        <p:grpSpPr>
          <a:xfrm>
            <a:off x="4172806" y="1137332"/>
            <a:ext cx="5996583" cy="1129903"/>
            <a:chOff x="2825393" y="1213154"/>
            <a:chExt cx="6396355" cy="1205230"/>
          </a:xfrm>
        </p:grpSpPr>
        <p:sp>
          <p:nvSpPr>
            <p:cNvPr id="70" name="object 70"/>
            <p:cNvSpPr/>
            <p:nvPr/>
          </p:nvSpPr>
          <p:spPr>
            <a:xfrm>
              <a:off x="3679778" y="1309705"/>
              <a:ext cx="190500" cy="0"/>
            </a:xfrm>
            <a:custGeom>
              <a:avLst/>
              <a:gdLst/>
              <a:ahLst/>
              <a:cxnLst/>
              <a:rect l="l" t="t" r="r" b="b"/>
              <a:pathLst>
                <a:path w="190500">
                  <a:moveTo>
                    <a:pt x="190022" y="0"/>
                  </a:moveTo>
                  <a:lnTo>
                    <a:pt x="0" y="0"/>
                  </a:lnTo>
                </a:path>
              </a:pathLst>
            </a:custGeom>
            <a:ln w="38099">
              <a:solidFill>
                <a:srgbClr val="E7610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71" name="object 71"/>
            <p:cNvSpPr/>
            <p:nvPr/>
          </p:nvSpPr>
          <p:spPr>
            <a:xfrm>
              <a:off x="3679778" y="1252555"/>
              <a:ext cx="76200" cy="114300"/>
            </a:xfrm>
            <a:custGeom>
              <a:avLst/>
              <a:gdLst/>
              <a:ahLst/>
              <a:cxnLst/>
              <a:rect l="l" t="t" r="r" b="b"/>
              <a:pathLst>
                <a:path w="76200" h="114300">
                  <a:moveTo>
                    <a:pt x="76199" y="114299"/>
                  </a:moveTo>
                  <a:lnTo>
                    <a:pt x="0" y="57149"/>
                  </a:lnTo>
                  <a:lnTo>
                    <a:pt x="76199" y="0"/>
                  </a:lnTo>
                </a:path>
              </a:pathLst>
            </a:custGeom>
            <a:ln w="38099">
              <a:solidFill>
                <a:srgbClr val="E7610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72" name="object 72"/>
            <p:cNvSpPr/>
            <p:nvPr/>
          </p:nvSpPr>
          <p:spPr>
            <a:xfrm>
              <a:off x="5878598" y="1290655"/>
              <a:ext cx="190500" cy="0"/>
            </a:xfrm>
            <a:custGeom>
              <a:avLst/>
              <a:gdLst/>
              <a:ahLst/>
              <a:cxnLst/>
              <a:rect l="l" t="t" r="r" b="b"/>
              <a:pathLst>
                <a:path w="190500">
                  <a:moveTo>
                    <a:pt x="190022" y="0"/>
                  </a:moveTo>
                  <a:lnTo>
                    <a:pt x="0" y="0"/>
                  </a:lnTo>
                </a:path>
              </a:pathLst>
            </a:custGeom>
            <a:ln w="38099">
              <a:solidFill>
                <a:srgbClr val="E7610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73" name="object 73"/>
            <p:cNvSpPr/>
            <p:nvPr/>
          </p:nvSpPr>
          <p:spPr>
            <a:xfrm>
              <a:off x="5878598" y="1233505"/>
              <a:ext cx="76200" cy="114300"/>
            </a:xfrm>
            <a:custGeom>
              <a:avLst/>
              <a:gdLst/>
              <a:ahLst/>
              <a:cxnLst/>
              <a:rect l="l" t="t" r="r" b="b"/>
              <a:pathLst>
                <a:path w="76200" h="114300">
                  <a:moveTo>
                    <a:pt x="76199" y="114299"/>
                  </a:moveTo>
                  <a:lnTo>
                    <a:pt x="0" y="57149"/>
                  </a:lnTo>
                  <a:lnTo>
                    <a:pt x="76199" y="0"/>
                  </a:lnTo>
                </a:path>
              </a:pathLst>
            </a:custGeom>
            <a:ln w="38099">
              <a:solidFill>
                <a:srgbClr val="E7610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74" name="object 74"/>
            <p:cNvSpPr/>
            <p:nvPr/>
          </p:nvSpPr>
          <p:spPr>
            <a:xfrm>
              <a:off x="7164585" y="1599527"/>
              <a:ext cx="2047875" cy="400685"/>
            </a:xfrm>
            <a:custGeom>
              <a:avLst/>
              <a:gdLst/>
              <a:ahLst/>
              <a:cxnLst/>
              <a:rect l="l" t="t" r="r" b="b"/>
              <a:pathLst>
                <a:path w="2047875" h="400685">
                  <a:moveTo>
                    <a:pt x="2021154" y="400620"/>
                  </a:moveTo>
                  <a:lnTo>
                    <a:pt x="27011" y="400620"/>
                  </a:lnTo>
                  <a:lnTo>
                    <a:pt x="16546" y="398481"/>
                  </a:lnTo>
                  <a:lnTo>
                    <a:pt x="7955" y="392665"/>
                  </a:lnTo>
                  <a:lnTo>
                    <a:pt x="2139" y="384073"/>
                  </a:lnTo>
                  <a:lnTo>
                    <a:pt x="0" y="373608"/>
                  </a:lnTo>
                  <a:lnTo>
                    <a:pt x="0" y="27011"/>
                  </a:lnTo>
                  <a:lnTo>
                    <a:pt x="2139" y="16546"/>
                  </a:lnTo>
                  <a:lnTo>
                    <a:pt x="7955" y="7955"/>
                  </a:lnTo>
                  <a:lnTo>
                    <a:pt x="16546" y="2139"/>
                  </a:lnTo>
                  <a:lnTo>
                    <a:pt x="27011" y="0"/>
                  </a:lnTo>
                  <a:lnTo>
                    <a:pt x="2020784" y="0"/>
                  </a:lnTo>
                  <a:lnTo>
                    <a:pt x="2031249" y="2139"/>
                  </a:lnTo>
                  <a:lnTo>
                    <a:pt x="2039840" y="7955"/>
                  </a:lnTo>
                  <a:lnTo>
                    <a:pt x="2045657" y="16546"/>
                  </a:lnTo>
                  <a:lnTo>
                    <a:pt x="2047796" y="27011"/>
                  </a:lnTo>
                  <a:lnTo>
                    <a:pt x="2047729" y="373608"/>
                  </a:lnTo>
                  <a:lnTo>
                    <a:pt x="2045870" y="383917"/>
                  </a:lnTo>
                  <a:lnTo>
                    <a:pt x="2040096" y="392665"/>
                  </a:lnTo>
                  <a:lnTo>
                    <a:pt x="2031585" y="398481"/>
                  </a:lnTo>
                  <a:lnTo>
                    <a:pt x="2021154" y="400620"/>
                  </a:lnTo>
                  <a:close/>
                </a:path>
              </a:pathLst>
            </a:custGeom>
            <a:solidFill>
              <a:srgbClr val="233853"/>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75" name="object 75"/>
            <p:cNvSpPr/>
            <p:nvPr/>
          </p:nvSpPr>
          <p:spPr>
            <a:xfrm>
              <a:off x="7155335" y="1590277"/>
              <a:ext cx="2066289" cy="419734"/>
            </a:xfrm>
            <a:custGeom>
              <a:avLst/>
              <a:gdLst/>
              <a:ahLst/>
              <a:cxnLst/>
              <a:rect l="l" t="t" r="r" b="b"/>
              <a:pathLst>
                <a:path w="2066290" h="419735">
                  <a:moveTo>
                    <a:pt x="2030404" y="419121"/>
                  </a:moveTo>
                  <a:lnTo>
                    <a:pt x="36262" y="419121"/>
                  </a:lnTo>
                  <a:lnTo>
                    <a:pt x="22166" y="416265"/>
                  </a:lnTo>
                  <a:lnTo>
                    <a:pt x="10638" y="408483"/>
                  </a:lnTo>
                  <a:lnTo>
                    <a:pt x="2856" y="396955"/>
                  </a:lnTo>
                  <a:lnTo>
                    <a:pt x="0" y="382859"/>
                  </a:lnTo>
                  <a:lnTo>
                    <a:pt x="0" y="36262"/>
                  </a:lnTo>
                  <a:lnTo>
                    <a:pt x="22166" y="2856"/>
                  </a:lnTo>
                  <a:lnTo>
                    <a:pt x="2030404" y="0"/>
                  </a:lnTo>
                  <a:lnTo>
                    <a:pt x="2044500" y="2856"/>
                  </a:lnTo>
                  <a:lnTo>
                    <a:pt x="2056029" y="10638"/>
                  </a:lnTo>
                  <a:lnTo>
                    <a:pt x="2060587" y="17391"/>
                  </a:lnTo>
                  <a:lnTo>
                    <a:pt x="36262" y="17391"/>
                  </a:lnTo>
                  <a:lnTo>
                    <a:pt x="28942" y="18882"/>
                  </a:lnTo>
                  <a:lnTo>
                    <a:pt x="22941" y="22941"/>
                  </a:lnTo>
                  <a:lnTo>
                    <a:pt x="18882" y="28942"/>
                  </a:lnTo>
                  <a:lnTo>
                    <a:pt x="17391" y="36262"/>
                  </a:lnTo>
                  <a:lnTo>
                    <a:pt x="17391" y="382859"/>
                  </a:lnTo>
                  <a:lnTo>
                    <a:pt x="18882" y="390179"/>
                  </a:lnTo>
                  <a:lnTo>
                    <a:pt x="22941" y="396180"/>
                  </a:lnTo>
                  <a:lnTo>
                    <a:pt x="28942" y="400239"/>
                  </a:lnTo>
                  <a:lnTo>
                    <a:pt x="36262" y="401730"/>
                  </a:lnTo>
                  <a:lnTo>
                    <a:pt x="2060587" y="401730"/>
                  </a:lnTo>
                  <a:lnTo>
                    <a:pt x="2056029" y="408483"/>
                  </a:lnTo>
                  <a:lnTo>
                    <a:pt x="2044500" y="416265"/>
                  </a:lnTo>
                  <a:lnTo>
                    <a:pt x="2030404" y="419121"/>
                  </a:lnTo>
                  <a:close/>
                </a:path>
                <a:path w="2066290" h="419735">
                  <a:moveTo>
                    <a:pt x="2060587" y="401730"/>
                  </a:moveTo>
                  <a:lnTo>
                    <a:pt x="2030404" y="401730"/>
                  </a:lnTo>
                  <a:lnTo>
                    <a:pt x="2037724" y="400239"/>
                  </a:lnTo>
                  <a:lnTo>
                    <a:pt x="2043725" y="396180"/>
                  </a:lnTo>
                  <a:lnTo>
                    <a:pt x="2047784" y="390179"/>
                  </a:lnTo>
                  <a:lnTo>
                    <a:pt x="2049276" y="382859"/>
                  </a:lnTo>
                  <a:lnTo>
                    <a:pt x="2049276" y="36262"/>
                  </a:lnTo>
                  <a:lnTo>
                    <a:pt x="2047784" y="28942"/>
                  </a:lnTo>
                  <a:lnTo>
                    <a:pt x="2043725" y="22941"/>
                  </a:lnTo>
                  <a:lnTo>
                    <a:pt x="2037724" y="18882"/>
                  </a:lnTo>
                  <a:lnTo>
                    <a:pt x="2030404" y="17391"/>
                  </a:lnTo>
                  <a:lnTo>
                    <a:pt x="2060587" y="17391"/>
                  </a:lnTo>
                  <a:lnTo>
                    <a:pt x="2063810" y="22166"/>
                  </a:lnTo>
                  <a:lnTo>
                    <a:pt x="2066140" y="33662"/>
                  </a:lnTo>
                  <a:lnTo>
                    <a:pt x="2066140" y="385459"/>
                  </a:lnTo>
                  <a:lnTo>
                    <a:pt x="2063810" y="396955"/>
                  </a:lnTo>
                  <a:lnTo>
                    <a:pt x="2060587" y="401730"/>
                  </a:lnTo>
                  <a:close/>
                </a:path>
              </a:pathLst>
            </a:custGeom>
            <a:solidFill>
              <a:srgbClr val="F1A066"/>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76" name="object 76"/>
            <p:cNvSpPr/>
            <p:nvPr/>
          </p:nvSpPr>
          <p:spPr>
            <a:xfrm>
              <a:off x="8102930" y="1213166"/>
              <a:ext cx="619760" cy="372110"/>
            </a:xfrm>
            <a:custGeom>
              <a:avLst/>
              <a:gdLst/>
              <a:ahLst/>
              <a:cxnLst/>
              <a:rect l="l" t="t" r="r" b="b"/>
              <a:pathLst>
                <a:path w="619759" h="372109">
                  <a:moveTo>
                    <a:pt x="119392" y="8839"/>
                  </a:moveTo>
                  <a:lnTo>
                    <a:pt x="117614" y="0"/>
                  </a:lnTo>
                  <a:lnTo>
                    <a:pt x="96647" y="2794"/>
                  </a:lnTo>
                  <a:lnTo>
                    <a:pt x="77673" y="9093"/>
                  </a:lnTo>
                  <a:lnTo>
                    <a:pt x="59905" y="18580"/>
                  </a:lnTo>
                  <a:lnTo>
                    <a:pt x="42570" y="30949"/>
                  </a:lnTo>
                  <a:lnTo>
                    <a:pt x="36258" y="35318"/>
                  </a:lnTo>
                  <a:lnTo>
                    <a:pt x="29819" y="39649"/>
                  </a:lnTo>
                  <a:lnTo>
                    <a:pt x="21996" y="44792"/>
                  </a:lnTo>
                  <a:lnTo>
                    <a:pt x="62153" y="60274"/>
                  </a:lnTo>
                  <a:lnTo>
                    <a:pt x="61925" y="58826"/>
                  </a:lnTo>
                  <a:lnTo>
                    <a:pt x="62826" y="57823"/>
                  </a:lnTo>
                  <a:lnTo>
                    <a:pt x="63601" y="58115"/>
                  </a:lnTo>
                  <a:lnTo>
                    <a:pt x="69265" y="53492"/>
                  </a:lnTo>
                  <a:lnTo>
                    <a:pt x="75438" y="49072"/>
                  </a:lnTo>
                  <a:lnTo>
                    <a:pt x="81534" y="45974"/>
                  </a:lnTo>
                  <a:lnTo>
                    <a:pt x="88341" y="41783"/>
                  </a:lnTo>
                  <a:lnTo>
                    <a:pt x="94373" y="38671"/>
                  </a:lnTo>
                  <a:lnTo>
                    <a:pt x="99936" y="35369"/>
                  </a:lnTo>
                  <a:lnTo>
                    <a:pt x="104419" y="30302"/>
                  </a:lnTo>
                  <a:lnTo>
                    <a:pt x="112826" y="24003"/>
                  </a:lnTo>
                  <a:lnTo>
                    <a:pt x="117500" y="17640"/>
                  </a:lnTo>
                  <a:lnTo>
                    <a:pt x="119392" y="8839"/>
                  </a:lnTo>
                  <a:close/>
                </a:path>
                <a:path w="619759" h="372109">
                  <a:moveTo>
                    <a:pt x="619760" y="358267"/>
                  </a:moveTo>
                  <a:lnTo>
                    <a:pt x="609612" y="320332"/>
                  </a:lnTo>
                  <a:lnTo>
                    <a:pt x="588225" y="272618"/>
                  </a:lnTo>
                  <a:lnTo>
                    <a:pt x="567270" y="238671"/>
                  </a:lnTo>
                  <a:lnTo>
                    <a:pt x="543255" y="206273"/>
                  </a:lnTo>
                  <a:lnTo>
                    <a:pt x="515797" y="176631"/>
                  </a:lnTo>
                  <a:lnTo>
                    <a:pt x="473659" y="139979"/>
                  </a:lnTo>
                  <a:lnTo>
                    <a:pt x="428180" y="110197"/>
                  </a:lnTo>
                  <a:lnTo>
                    <a:pt x="379844" y="86118"/>
                  </a:lnTo>
                  <a:lnTo>
                    <a:pt x="328206" y="68935"/>
                  </a:lnTo>
                  <a:lnTo>
                    <a:pt x="274218" y="56286"/>
                  </a:lnTo>
                  <a:lnTo>
                    <a:pt x="209562" y="50419"/>
                  </a:lnTo>
                  <a:lnTo>
                    <a:pt x="197916" y="51371"/>
                  </a:lnTo>
                  <a:lnTo>
                    <a:pt x="176745" y="51371"/>
                  </a:lnTo>
                  <a:lnTo>
                    <a:pt x="144335" y="52489"/>
                  </a:lnTo>
                  <a:lnTo>
                    <a:pt x="124968" y="54546"/>
                  </a:lnTo>
                  <a:lnTo>
                    <a:pt x="87083" y="57632"/>
                  </a:lnTo>
                  <a:lnTo>
                    <a:pt x="67932" y="59778"/>
                  </a:lnTo>
                  <a:lnTo>
                    <a:pt x="65239" y="61468"/>
                  </a:lnTo>
                  <a:lnTo>
                    <a:pt x="21996" y="44792"/>
                  </a:lnTo>
                  <a:lnTo>
                    <a:pt x="16776" y="48221"/>
                  </a:lnTo>
                  <a:lnTo>
                    <a:pt x="10464" y="52603"/>
                  </a:lnTo>
                  <a:lnTo>
                    <a:pt x="10299" y="52539"/>
                  </a:lnTo>
                  <a:lnTo>
                    <a:pt x="7937" y="54356"/>
                  </a:lnTo>
                  <a:lnTo>
                    <a:pt x="5410" y="56095"/>
                  </a:lnTo>
                  <a:lnTo>
                    <a:pt x="3492" y="58077"/>
                  </a:lnTo>
                  <a:lnTo>
                    <a:pt x="508" y="62369"/>
                  </a:lnTo>
                  <a:lnTo>
                    <a:pt x="0" y="68986"/>
                  </a:lnTo>
                  <a:lnTo>
                    <a:pt x="939" y="80238"/>
                  </a:lnTo>
                  <a:lnTo>
                    <a:pt x="787" y="85623"/>
                  </a:lnTo>
                  <a:lnTo>
                    <a:pt x="1955" y="90157"/>
                  </a:lnTo>
                  <a:lnTo>
                    <a:pt x="3911" y="93637"/>
                  </a:lnTo>
                  <a:lnTo>
                    <a:pt x="5130" y="96824"/>
                  </a:lnTo>
                  <a:lnTo>
                    <a:pt x="6781" y="97459"/>
                  </a:lnTo>
                  <a:lnTo>
                    <a:pt x="7188" y="100342"/>
                  </a:lnTo>
                  <a:lnTo>
                    <a:pt x="7112" y="103035"/>
                  </a:lnTo>
                  <a:lnTo>
                    <a:pt x="11125" y="104584"/>
                  </a:lnTo>
                  <a:lnTo>
                    <a:pt x="15506" y="104902"/>
                  </a:lnTo>
                  <a:lnTo>
                    <a:pt x="32981" y="111645"/>
                  </a:lnTo>
                  <a:lnTo>
                    <a:pt x="50914" y="117195"/>
                  </a:lnTo>
                  <a:lnTo>
                    <a:pt x="51269" y="118694"/>
                  </a:lnTo>
                  <a:lnTo>
                    <a:pt x="58762" y="121589"/>
                  </a:lnTo>
                  <a:lnTo>
                    <a:pt x="59905" y="123380"/>
                  </a:lnTo>
                  <a:lnTo>
                    <a:pt x="65455" y="124167"/>
                  </a:lnTo>
                  <a:lnTo>
                    <a:pt x="66027" y="125742"/>
                  </a:lnTo>
                  <a:lnTo>
                    <a:pt x="70192" y="127355"/>
                  </a:lnTo>
                  <a:lnTo>
                    <a:pt x="86893" y="136512"/>
                  </a:lnTo>
                  <a:lnTo>
                    <a:pt x="117525" y="159207"/>
                  </a:lnTo>
                  <a:lnTo>
                    <a:pt x="131381" y="172720"/>
                  </a:lnTo>
                  <a:lnTo>
                    <a:pt x="132575" y="174536"/>
                  </a:lnTo>
                  <a:lnTo>
                    <a:pt x="134277" y="175196"/>
                  </a:lnTo>
                  <a:lnTo>
                    <a:pt x="135496" y="177025"/>
                  </a:lnTo>
                  <a:lnTo>
                    <a:pt x="137477" y="177787"/>
                  </a:lnTo>
                  <a:lnTo>
                    <a:pt x="139268" y="179844"/>
                  </a:lnTo>
                  <a:lnTo>
                    <a:pt x="142963" y="178536"/>
                  </a:lnTo>
                  <a:lnTo>
                    <a:pt x="143306" y="177317"/>
                  </a:lnTo>
                  <a:lnTo>
                    <a:pt x="143992" y="174853"/>
                  </a:lnTo>
                  <a:lnTo>
                    <a:pt x="140589" y="166738"/>
                  </a:lnTo>
                  <a:lnTo>
                    <a:pt x="140931" y="165506"/>
                  </a:lnTo>
                  <a:lnTo>
                    <a:pt x="135572" y="144386"/>
                  </a:lnTo>
                  <a:lnTo>
                    <a:pt x="122910" y="129984"/>
                  </a:lnTo>
                  <a:lnTo>
                    <a:pt x="94373" y="105371"/>
                  </a:lnTo>
                  <a:lnTo>
                    <a:pt x="78625" y="95211"/>
                  </a:lnTo>
                  <a:lnTo>
                    <a:pt x="77025" y="93230"/>
                  </a:lnTo>
                  <a:lnTo>
                    <a:pt x="74841" y="92392"/>
                  </a:lnTo>
                  <a:lnTo>
                    <a:pt x="71208" y="89636"/>
                  </a:lnTo>
                  <a:lnTo>
                    <a:pt x="72745" y="87503"/>
                  </a:lnTo>
                  <a:lnTo>
                    <a:pt x="74764" y="85559"/>
                  </a:lnTo>
                  <a:lnTo>
                    <a:pt x="76695" y="87668"/>
                  </a:lnTo>
                  <a:lnTo>
                    <a:pt x="78854" y="87134"/>
                  </a:lnTo>
                  <a:lnTo>
                    <a:pt x="80873" y="85191"/>
                  </a:lnTo>
                  <a:lnTo>
                    <a:pt x="85242" y="86880"/>
                  </a:lnTo>
                  <a:lnTo>
                    <a:pt x="87287" y="84937"/>
                  </a:lnTo>
                  <a:lnTo>
                    <a:pt x="88201" y="85293"/>
                  </a:lnTo>
                  <a:lnTo>
                    <a:pt x="88823" y="84175"/>
                  </a:lnTo>
                  <a:lnTo>
                    <a:pt x="92913" y="85750"/>
                  </a:lnTo>
                  <a:lnTo>
                    <a:pt x="94970" y="83820"/>
                  </a:lnTo>
                  <a:lnTo>
                    <a:pt x="97917" y="84950"/>
                  </a:lnTo>
                  <a:lnTo>
                    <a:pt x="112560" y="83794"/>
                  </a:lnTo>
                  <a:lnTo>
                    <a:pt x="125399" y="83299"/>
                  </a:lnTo>
                  <a:lnTo>
                    <a:pt x="151587" y="81153"/>
                  </a:lnTo>
                  <a:lnTo>
                    <a:pt x="198983" y="79006"/>
                  </a:lnTo>
                  <a:lnTo>
                    <a:pt x="206984" y="80721"/>
                  </a:lnTo>
                  <a:lnTo>
                    <a:pt x="211124" y="80962"/>
                  </a:lnTo>
                  <a:lnTo>
                    <a:pt x="241452" y="83121"/>
                  </a:lnTo>
                  <a:lnTo>
                    <a:pt x="271183" y="87782"/>
                  </a:lnTo>
                  <a:lnTo>
                    <a:pt x="300824" y="93764"/>
                  </a:lnTo>
                  <a:lnTo>
                    <a:pt x="329438" y="103428"/>
                  </a:lnTo>
                  <a:lnTo>
                    <a:pt x="340004" y="106146"/>
                  </a:lnTo>
                  <a:lnTo>
                    <a:pt x="370814" y="118021"/>
                  </a:lnTo>
                  <a:lnTo>
                    <a:pt x="372491" y="120027"/>
                  </a:lnTo>
                  <a:lnTo>
                    <a:pt x="375577" y="119862"/>
                  </a:lnTo>
                  <a:lnTo>
                    <a:pt x="379044" y="121196"/>
                  </a:lnTo>
                  <a:lnTo>
                    <a:pt x="380199" y="122999"/>
                  </a:lnTo>
                  <a:lnTo>
                    <a:pt x="385711" y="123761"/>
                  </a:lnTo>
                  <a:lnTo>
                    <a:pt x="386346" y="125374"/>
                  </a:lnTo>
                  <a:lnTo>
                    <a:pt x="386994" y="126987"/>
                  </a:lnTo>
                  <a:lnTo>
                    <a:pt x="389839" y="126720"/>
                  </a:lnTo>
                  <a:lnTo>
                    <a:pt x="392899" y="127901"/>
                  </a:lnTo>
                  <a:lnTo>
                    <a:pt x="393115" y="129336"/>
                  </a:lnTo>
                  <a:lnTo>
                    <a:pt x="394627" y="129921"/>
                  </a:lnTo>
                  <a:lnTo>
                    <a:pt x="396633" y="129349"/>
                  </a:lnTo>
                  <a:lnTo>
                    <a:pt x="397243" y="130924"/>
                  </a:lnTo>
                  <a:lnTo>
                    <a:pt x="398246" y="129959"/>
                  </a:lnTo>
                  <a:lnTo>
                    <a:pt x="398703" y="131495"/>
                  </a:lnTo>
                  <a:lnTo>
                    <a:pt x="402945" y="133134"/>
                  </a:lnTo>
                  <a:lnTo>
                    <a:pt x="414883" y="140462"/>
                  </a:lnTo>
                  <a:lnTo>
                    <a:pt x="421297" y="142925"/>
                  </a:lnTo>
                  <a:lnTo>
                    <a:pt x="426720" y="147739"/>
                  </a:lnTo>
                  <a:lnTo>
                    <a:pt x="427913" y="146837"/>
                  </a:lnTo>
                  <a:lnTo>
                    <a:pt x="430377" y="147789"/>
                  </a:lnTo>
                  <a:lnTo>
                    <a:pt x="427824" y="145440"/>
                  </a:lnTo>
                  <a:lnTo>
                    <a:pt x="426262" y="143484"/>
                  </a:lnTo>
                  <a:lnTo>
                    <a:pt x="426605" y="142252"/>
                  </a:lnTo>
                  <a:lnTo>
                    <a:pt x="427634" y="142646"/>
                  </a:lnTo>
                  <a:lnTo>
                    <a:pt x="429069" y="141846"/>
                  </a:lnTo>
                  <a:lnTo>
                    <a:pt x="482117" y="181343"/>
                  </a:lnTo>
                  <a:lnTo>
                    <a:pt x="535051" y="238506"/>
                  </a:lnTo>
                  <a:lnTo>
                    <a:pt x="535965" y="238861"/>
                  </a:lnTo>
                  <a:lnTo>
                    <a:pt x="535774" y="240144"/>
                  </a:lnTo>
                  <a:lnTo>
                    <a:pt x="537730" y="240893"/>
                  </a:lnTo>
                  <a:lnTo>
                    <a:pt x="537705" y="242252"/>
                  </a:lnTo>
                  <a:lnTo>
                    <a:pt x="537997" y="243725"/>
                  </a:lnTo>
                  <a:lnTo>
                    <a:pt x="539407" y="244259"/>
                  </a:lnTo>
                  <a:lnTo>
                    <a:pt x="539686" y="245732"/>
                  </a:lnTo>
                  <a:lnTo>
                    <a:pt x="540715" y="246138"/>
                  </a:lnTo>
                  <a:lnTo>
                    <a:pt x="540651" y="247459"/>
                  </a:lnTo>
                  <a:lnTo>
                    <a:pt x="542442" y="248158"/>
                  </a:lnTo>
                  <a:lnTo>
                    <a:pt x="542366" y="249491"/>
                  </a:lnTo>
                  <a:lnTo>
                    <a:pt x="544144" y="250177"/>
                  </a:lnTo>
                  <a:lnTo>
                    <a:pt x="544042" y="251498"/>
                  </a:lnTo>
                  <a:lnTo>
                    <a:pt x="545807" y="252183"/>
                  </a:lnTo>
                  <a:lnTo>
                    <a:pt x="545719" y="253504"/>
                  </a:lnTo>
                  <a:lnTo>
                    <a:pt x="547509" y="254203"/>
                  </a:lnTo>
                  <a:lnTo>
                    <a:pt x="547700" y="255625"/>
                  </a:lnTo>
                  <a:lnTo>
                    <a:pt x="548144" y="255803"/>
                  </a:lnTo>
                  <a:lnTo>
                    <a:pt x="548386" y="255943"/>
                  </a:lnTo>
                  <a:lnTo>
                    <a:pt x="548652" y="257352"/>
                  </a:lnTo>
                  <a:lnTo>
                    <a:pt x="549059" y="257517"/>
                  </a:lnTo>
                  <a:lnTo>
                    <a:pt x="557657" y="260832"/>
                  </a:lnTo>
                  <a:lnTo>
                    <a:pt x="557555" y="259435"/>
                  </a:lnTo>
                  <a:lnTo>
                    <a:pt x="549211" y="256222"/>
                  </a:lnTo>
                  <a:lnTo>
                    <a:pt x="556475" y="259016"/>
                  </a:lnTo>
                  <a:lnTo>
                    <a:pt x="556768" y="257759"/>
                  </a:lnTo>
                  <a:lnTo>
                    <a:pt x="556653" y="259080"/>
                  </a:lnTo>
                  <a:lnTo>
                    <a:pt x="557555" y="259435"/>
                  </a:lnTo>
                  <a:lnTo>
                    <a:pt x="557796" y="259524"/>
                  </a:lnTo>
                  <a:lnTo>
                    <a:pt x="557657" y="260832"/>
                  </a:lnTo>
                  <a:lnTo>
                    <a:pt x="557987" y="259600"/>
                  </a:lnTo>
                  <a:lnTo>
                    <a:pt x="558393" y="259753"/>
                  </a:lnTo>
                  <a:lnTo>
                    <a:pt x="557720" y="260858"/>
                  </a:lnTo>
                  <a:lnTo>
                    <a:pt x="549059" y="257517"/>
                  </a:lnTo>
                  <a:lnTo>
                    <a:pt x="549275" y="258953"/>
                  </a:lnTo>
                  <a:lnTo>
                    <a:pt x="550392" y="259397"/>
                  </a:lnTo>
                  <a:lnTo>
                    <a:pt x="550278" y="260705"/>
                  </a:lnTo>
                  <a:lnTo>
                    <a:pt x="552069" y="261391"/>
                  </a:lnTo>
                  <a:lnTo>
                    <a:pt x="551929" y="262699"/>
                  </a:lnTo>
                  <a:lnTo>
                    <a:pt x="553720" y="263398"/>
                  </a:lnTo>
                  <a:lnTo>
                    <a:pt x="553580" y="264693"/>
                  </a:lnTo>
                  <a:lnTo>
                    <a:pt x="553923" y="264833"/>
                  </a:lnTo>
                  <a:lnTo>
                    <a:pt x="553808" y="266153"/>
                  </a:lnTo>
                  <a:lnTo>
                    <a:pt x="555320" y="265366"/>
                  </a:lnTo>
                  <a:lnTo>
                    <a:pt x="555218" y="266700"/>
                  </a:lnTo>
                  <a:lnTo>
                    <a:pt x="555459" y="268147"/>
                  </a:lnTo>
                  <a:lnTo>
                    <a:pt x="556514" y="268554"/>
                  </a:lnTo>
                  <a:lnTo>
                    <a:pt x="569391" y="289852"/>
                  </a:lnTo>
                  <a:lnTo>
                    <a:pt x="572477" y="293763"/>
                  </a:lnTo>
                  <a:lnTo>
                    <a:pt x="574306" y="297192"/>
                  </a:lnTo>
                  <a:lnTo>
                    <a:pt x="576033" y="301942"/>
                  </a:lnTo>
                  <a:lnTo>
                    <a:pt x="575691" y="301815"/>
                  </a:lnTo>
                  <a:lnTo>
                    <a:pt x="574560" y="302729"/>
                  </a:lnTo>
                  <a:lnTo>
                    <a:pt x="574040" y="302526"/>
                  </a:lnTo>
                  <a:lnTo>
                    <a:pt x="572858" y="303441"/>
                  </a:lnTo>
                  <a:lnTo>
                    <a:pt x="574052" y="306628"/>
                  </a:lnTo>
                  <a:lnTo>
                    <a:pt x="575081" y="309740"/>
                  </a:lnTo>
                  <a:lnTo>
                    <a:pt x="577659" y="312102"/>
                  </a:lnTo>
                  <a:lnTo>
                    <a:pt x="579501" y="312813"/>
                  </a:lnTo>
                  <a:lnTo>
                    <a:pt x="579742" y="314261"/>
                  </a:lnTo>
                  <a:lnTo>
                    <a:pt x="577659" y="312102"/>
                  </a:lnTo>
                  <a:lnTo>
                    <a:pt x="577735" y="313486"/>
                  </a:lnTo>
                  <a:lnTo>
                    <a:pt x="579539" y="314198"/>
                  </a:lnTo>
                  <a:lnTo>
                    <a:pt x="579285" y="315442"/>
                  </a:lnTo>
                  <a:lnTo>
                    <a:pt x="579805" y="317004"/>
                  </a:lnTo>
                  <a:lnTo>
                    <a:pt x="580796" y="318744"/>
                  </a:lnTo>
                  <a:lnTo>
                    <a:pt x="580961" y="318808"/>
                  </a:lnTo>
                  <a:lnTo>
                    <a:pt x="581025" y="320205"/>
                  </a:lnTo>
                  <a:lnTo>
                    <a:pt x="582104" y="320611"/>
                  </a:lnTo>
                  <a:lnTo>
                    <a:pt x="581977" y="321919"/>
                  </a:lnTo>
                  <a:lnTo>
                    <a:pt x="582650" y="322186"/>
                  </a:lnTo>
                  <a:lnTo>
                    <a:pt x="583323" y="323811"/>
                  </a:lnTo>
                  <a:lnTo>
                    <a:pt x="584250" y="324167"/>
                  </a:lnTo>
                  <a:lnTo>
                    <a:pt x="584530" y="328358"/>
                  </a:lnTo>
                  <a:lnTo>
                    <a:pt x="586181" y="330352"/>
                  </a:lnTo>
                  <a:lnTo>
                    <a:pt x="587908" y="333743"/>
                  </a:lnTo>
                  <a:lnTo>
                    <a:pt x="588721" y="335407"/>
                  </a:lnTo>
                  <a:lnTo>
                    <a:pt x="589026" y="338251"/>
                  </a:lnTo>
                  <a:lnTo>
                    <a:pt x="590651" y="340245"/>
                  </a:lnTo>
                  <a:lnTo>
                    <a:pt x="590778" y="340296"/>
                  </a:lnTo>
                  <a:lnTo>
                    <a:pt x="590575" y="341579"/>
                  </a:lnTo>
                  <a:lnTo>
                    <a:pt x="591286" y="343204"/>
                  </a:lnTo>
                  <a:lnTo>
                    <a:pt x="592366" y="343623"/>
                  </a:lnTo>
                  <a:lnTo>
                    <a:pt x="593991" y="351066"/>
                  </a:lnTo>
                  <a:lnTo>
                    <a:pt x="596214" y="357352"/>
                  </a:lnTo>
                  <a:lnTo>
                    <a:pt x="597001" y="361746"/>
                  </a:lnTo>
                  <a:lnTo>
                    <a:pt x="597750" y="364756"/>
                  </a:lnTo>
                  <a:lnTo>
                    <a:pt x="598728" y="367855"/>
                  </a:lnTo>
                  <a:lnTo>
                    <a:pt x="599173" y="370751"/>
                  </a:lnTo>
                  <a:lnTo>
                    <a:pt x="602170" y="369189"/>
                  </a:lnTo>
                  <a:lnTo>
                    <a:pt x="605205" y="371716"/>
                  </a:lnTo>
                  <a:lnTo>
                    <a:pt x="607110" y="368363"/>
                  </a:lnTo>
                  <a:lnTo>
                    <a:pt x="607441" y="368490"/>
                  </a:lnTo>
                  <a:lnTo>
                    <a:pt x="607733" y="367245"/>
                  </a:lnTo>
                  <a:lnTo>
                    <a:pt x="609473" y="366560"/>
                  </a:lnTo>
                  <a:lnTo>
                    <a:pt x="611987" y="368884"/>
                  </a:lnTo>
                  <a:lnTo>
                    <a:pt x="612101" y="368693"/>
                  </a:lnTo>
                  <a:lnTo>
                    <a:pt x="613867" y="365518"/>
                  </a:lnTo>
                  <a:lnTo>
                    <a:pt x="619582" y="363651"/>
                  </a:lnTo>
                  <a:lnTo>
                    <a:pt x="619760" y="358267"/>
                  </a:lnTo>
                  <a:close/>
                </a:path>
              </a:pathLst>
            </a:custGeom>
            <a:solidFill>
              <a:srgbClr val="E76100"/>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77" name="object 77"/>
            <p:cNvSpPr/>
            <p:nvPr/>
          </p:nvSpPr>
          <p:spPr>
            <a:xfrm>
              <a:off x="2825393" y="2092791"/>
              <a:ext cx="471805" cy="325755"/>
            </a:xfrm>
            <a:custGeom>
              <a:avLst/>
              <a:gdLst/>
              <a:ahLst/>
              <a:cxnLst/>
              <a:rect l="l" t="t" r="r" b="b"/>
              <a:pathLst>
                <a:path w="471804" h="325755">
                  <a:moveTo>
                    <a:pt x="471389" y="285438"/>
                  </a:moveTo>
                  <a:lnTo>
                    <a:pt x="468435" y="289890"/>
                  </a:lnTo>
                  <a:lnTo>
                    <a:pt x="431531" y="307344"/>
                  </a:lnTo>
                  <a:lnTo>
                    <a:pt x="387794" y="319763"/>
                  </a:lnTo>
                  <a:lnTo>
                    <a:pt x="342661" y="325136"/>
                  </a:lnTo>
                  <a:lnTo>
                    <a:pt x="297222" y="323502"/>
                  </a:lnTo>
                  <a:lnTo>
                    <a:pt x="252570" y="314904"/>
                  </a:lnTo>
                  <a:lnTo>
                    <a:pt x="209797" y="299383"/>
                  </a:lnTo>
                  <a:lnTo>
                    <a:pt x="169994" y="276979"/>
                  </a:lnTo>
                  <a:lnTo>
                    <a:pt x="132373" y="245882"/>
                  </a:lnTo>
                  <a:lnTo>
                    <a:pt x="100727" y="208505"/>
                  </a:lnTo>
                  <a:lnTo>
                    <a:pt x="75679" y="166196"/>
                  </a:lnTo>
                  <a:lnTo>
                    <a:pt x="57854" y="120301"/>
                  </a:lnTo>
                  <a:lnTo>
                    <a:pt x="47878" y="72169"/>
                  </a:lnTo>
                  <a:lnTo>
                    <a:pt x="46375" y="23146"/>
                  </a:lnTo>
                  <a:lnTo>
                    <a:pt x="7648" y="70947"/>
                  </a:lnTo>
                  <a:lnTo>
                    <a:pt x="6621" y="71520"/>
                  </a:lnTo>
                  <a:lnTo>
                    <a:pt x="4105" y="71840"/>
                  </a:lnTo>
                  <a:lnTo>
                    <a:pt x="2967" y="71543"/>
                  </a:lnTo>
                  <a:lnTo>
                    <a:pt x="565" y="69714"/>
                  </a:lnTo>
                  <a:lnTo>
                    <a:pt x="0" y="68312"/>
                  </a:lnTo>
                  <a:lnTo>
                    <a:pt x="251" y="66579"/>
                  </a:lnTo>
                  <a:lnTo>
                    <a:pt x="270" y="65651"/>
                  </a:lnTo>
                  <a:lnTo>
                    <a:pt x="520" y="64789"/>
                  </a:lnTo>
                  <a:lnTo>
                    <a:pt x="1033" y="64015"/>
                  </a:lnTo>
                  <a:lnTo>
                    <a:pt x="52275" y="565"/>
                  </a:lnTo>
                  <a:lnTo>
                    <a:pt x="53678" y="0"/>
                  </a:lnTo>
                  <a:lnTo>
                    <a:pt x="57117" y="299"/>
                  </a:lnTo>
                  <a:lnTo>
                    <a:pt x="58368" y="1129"/>
                  </a:lnTo>
                  <a:lnTo>
                    <a:pt x="94664" y="75723"/>
                  </a:lnTo>
                  <a:lnTo>
                    <a:pt x="94739" y="76929"/>
                  </a:lnTo>
                  <a:lnTo>
                    <a:pt x="93897" y="79404"/>
                  </a:lnTo>
                  <a:lnTo>
                    <a:pt x="93103" y="80315"/>
                  </a:lnTo>
                  <a:lnTo>
                    <a:pt x="90763" y="81500"/>
                  </a:lnTo>
                  <a:lnTo>
                    <a:pt x="89560" y="81573"/>
                  </a:lnTo>
                  <a:lnTo>
                    <a:pt x="87090" y="80665"/>
                  </a:lnTo>
                  <a:lnTo>
                    <a:pt x="86221" y="79830"/>
                  </a:lnTo>
                  <a:lnTo>
                    <a:pt x="85717" y="78614"/>
                  </a:lnTo>
                  <a:lnTo>
                    <a:pt x="59728" y="25353"/>
                  </a:lnTo>
                  <a:lnTo>
                    <a:pt x="61417" y="71860"/>
                  </a:lnTo>
                  <a:lnTo>
                    <a:pt x="71066" y="117470"/>
                  </a:lnTo>
                  <a:lnTo>
                    <a:pt x="88092" y="160925"/>
                  </a:lnTo>
                  <a:lnTo>
                    <a:pt x="111914" y="200972"/>
                  </a:lnTo>
                  <a:lnTo>
                    <a:pt x="141950" y="236353"/>
                  </a:lnTo>
                  <a:lnTo>
                    <a:pt x="177618" y="265813"/>
                  </a:lnTo>
                  <a:lnTo>
                    <a:pt x="219217" y="288506"/>
                  </a:lnTo>
                  <a:lnTo>
                    <a:pt x="264071" y="303753"/>
                  </a:lnTo>
                  <a:lnTo>
                    <a:pt x="310871" y="311113"/>
                  </a:lnTo>
                  <a:lnTo>
                    <a:pt x="329842" y="311792"/>
                  </a:lnTo>
                  <a:lnTo>
                    <a:pt x="339322" y="311643"/>
                  </a:lnTo>
                  <a:lnTo>
                    <a:pt x="386363" y="306031"/>
                  </a:lnTo>
                  <a:lnTo>
                    <a:pt x="431764" y="292461"/>
                  </a:lnTo>
                  <a:lnTo>
                    <a:pt x="465993" y="276139"/>
                  </a:lnTo>
                  <a:lnTo>
                    <a:pt x="471389" y="285438"/>
                  </a:lnTo>
                  <a:close/>
                </a:path>
              </a:pathLst>
            </a:custGeom>
            <a:solidFill>
              <a:srgbClr val="F1A066"/>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grpSp>
      <p:sp>
        <p:nvSpPr>
          <p:cNvPr id="78" name="object 78"/>
          <p:cNvSpPr txBox="1"/>
          <p:nvPr/>
        </p:nvSpPr>
        <p:spPr>
          <a:xfrm>
            <a:off x="5858241" y="1060030"/>
            <a:ext cx="487561" cy="227763"/>
          </a:xfrm>
          <a:prstGeom prst="rect">
            <a:avLst/>
          </a:prstGeom>
        </p:spPr>
        <p:txBody>
          <a:bodyPr vert="horz" wrap="square" lIns="0" tIns="11311" rIns="0" bIns="0" rtlCol="0">
            <a:spAutoFit/>
          </a:bodyPr>
          <a:lstStyle/>
          <a:p>
            <a:pPr defTabSz="857250" eaLnBrk="1" fontAlgn="auto" hangingPunct="1">
              <a:spcBef>
                <a:spcPts val="89"/>
              </a:spcBef>
              <a:spcAft>
                <a:spcPts val="0"/>
              </a:spcAft>
            </a:pPr>
            <a:r>
              <a:rPr sz="1406" b="1" kern="0" spc="-9" dirty="0">
                <a:solidFill>
                  <a:srgbClr val="FFFFFF"/>
                </a:solidFill>
                <a:latin typeface="Arial"/>
                <a:cs typeface="Arial"/>
              </a:rPr>
              <a:t>Chair</a:t>
            </a:r>
            <a:endParaRPr sz="1406" kern="0">
              <a:solidFill>
                <a:sysClr val="windowText" lastClr="000000"/>
              </a:solidFill>
              <a:latin typeface="Arial"/>
              <a:cs typeface="Arial"/>
            </a:endParaRPr>
          </a:p>
        </p:txBody>
      </p:sp>
      <p:sp>
        <p:nvSpPr>
          <p:cNvPr id="79" name="object 79" descr="$PPTXTitle"/>
          <p:cNvSpPr txBox="1">
            <a:spLocks noGrp="1"/>
          </p:cNvSpPr>
          <p:nvPr>
            <p:ph type="title"/>
          </p:nvPr>
        </p:nvSpPr>
        <p:spPr>
          <a:xfrm>
            <a:off x="2031763" y="67288"/>
            <a:ext cx="5838825" cy="524382"/>
          </a:xfrm>
          <a:prstGeom prst="rect">
            <a:avLst/>
          </a:prstGeom>
        </p:spPr>
        <p:txBody>
          <a:bodyPr vert="horz" wrap="square" lIns="0" tIns="11311" rIns="0" bIns="0" rtlCol="0">
            <a:spAutoFit/>
          </a:bodyPr>
          <a:lstStyle/>
          <a:p>
            <a:pPr marL="11906">
              <a:lnSpc>
                <a:spcPts val="1992"/>
              </a:lnSpc>
              <a:spcBef>
                <a:spcPts val="89"/>
              </a:spcBef>
            </a:pPr>
            <a:r>
              <a:rPr spc="-33" dirty="0"/>
              <a:t>Auburn</a:t>
            </a:r>
            <a:r>
              <a:rPr spc="-155" dirty="0"/>
              <a:t> </a:t>
            </a:r>
            <a:r>
              <a:rPr spc="-9" dirty="0"/>
              <a:t>University</a:t>
            </a:r>
          </a:p>
          <a:p>
            <a:pPr marL="11906">
              <a:lnSpc>
                <a:spcPts val="1992"/>
              </a:lnSpc>
            </a:pPr>
            <a:r>
              <a:rPr b="0" spc="-38" dirty="0">
                <a:latin typeface="Verdana"/>
                <a:cs typeface="Verdana"/>
              </a:rPr>
              <a:t>Academic</a:t>
            </a:r>
            <a:r>
              <a:rPr b="0" spc="-281" dirty="0">
                <a:latin typeface="Verdana"/>
                <a:cs typeface="Verdana"/>
              </a:rPr>
              <a:t> </a:t>
            </a:r>
            <a:r>
              <a:rPr b="0" spc="122" dirty="0">
                <a:latin typeface="Verdana"/>
                <a:cs typeface="Verdana"/>
              </a:rPr>
              <a:t>&amp;</a:t>
            </a:r>
            <a:r>
              <a:rPr b="0" spc="-286" dirty="0">
                <a:latin typeface="Verdana"/>
                <a:cs typeface="Verdana"/>
              </a:rPr>
              <a:t> </a:t>
            </a:r>
            <a:r>
              <a:rPr b="0" spc="-23" dirty="0">
                <a:latin typeface="Verdana"/>
                <a:cs typeface="Verdana"/>
              </a:rPr>
              <a:t>Professional</a:t>
            </a:r>
            <a:r>
              <a:rPr b="0" spc="-277" dirty="0">
                <a:latin typeface="Verdana"/>
                <a:cs typeface="Verdana"/>
              </a:rPr>
              <a:t> </a:t>
            </a:r>
            <a:r>
              <a:rPr b="0" spc="-56" dirty="0">
                <a:latin typeface="Verdana"/>
                <a:cs typeface="Verdana"/>
              </a:rPr>
              <a:t>Employee</a:t>
            </a:r>
            <a:r>
              <a:rPr b="0" spc="-281" dirty="0">
                <a:latin typeface="Verdana"/>
                <a:cs typeface="Verdana"/>
              </a:rPr>
              <a:t> </a:t>
            </a:r>
            <a:r>
              <a:rPr b="0" spc="-70" dirty="0">
                <a:latin typeface="Verdana"/>
                <a:cs typeface="Verdana"/>
              </a:rPr>
              <a:t>Governing</a:t>
            </a:r>
            <a:r>
              <a:rPr b="0" spc="-277" dirty="0">
                <a:latin typeface="Verdana"/>
                <a:cs typeface="Verdana"/>
              </a:rPr>
              <a:t> </a:t>
            </a:r>
            <a:r>
              <a:rPr b="0" spc="-19" dirty="0">
                <a:latin typeface="Verdana"/>
                <a:cs typeface="Verdana"/>
              </a:rPr>
              <a:t>Body</a:t>
            </a:r>
          </a:p>
        </p:txBody>
      </p:sp>
      <p:sp>
        <p:nvSpPr>
          <p:cNvPr id="80" name="object 80"/>
          <p:cNvSpPr txBox="1"/>
          <p:nvPr/>
        </p:nvSpPr>
        <p:spPr>
          <a:xfrm>
            <a:off x="8688361" y="154305"/>
            <a:ext cx="585788" cy="396975"/>
          </a:xfrm>
          <a:prstGeom prst="rect">
            <a:avLst/>
          </a:prstGeom>
        </p:spPr>
        <p:txBody>
          <a:bodyPr vert="horz" wrap="square" lIns="0" tIns="30360" rIns="0" bIns="0" rtlCol="0">
            <a:spAutoFit/>
          </a:bodyPr>
          <a:lstStyle/>
          <a:p>
            <a:pPr marL="11906" defTabSz="857250" eaLnBrk="1" fontAlgn="auto" hangingPunct="1">
              <a:spcBef>
                <a:spcPts val="238"/>
              </a:spcBef>
              <a:spcAft>
                <a:spcPts val="0"/>
              </a:spcAft>
            </a:pPr>
            <a:r>
              <a:rPr sz="1172" kern="0" spc="-9" dirty="0">
                <a:solidFill>
                  <a:srgbClr val="FFFFFF"/>
                </a:solidFill>
                <a:latin typeface="Verdana"/>
                <a:cs typeface="Verdana"/>
              </a:rPr>
              <a:t>Version</a:t>
            </a:r>
            <a:endParaRPr sz="1172" kern="0">
              <a:solidFill>
                <a:sysClr val="windowText" lastClr="000000"/>
              </a:solidFill>
              <a:latin typeface="Verdana"/>
              <a:cs typeface="Verdana"/>
            </a:endParaRPr>
          </a:p>
          <a:p>
            <a:pPr marL="20241" defTabSz="857250" eaLnBrk="1" fontAlgn="auto" hangingPunct="1">
              <a:spcBef>
                <a:spcPts val="141"/>
              </a:spcBef>
              <a:spcAft>
                <a:spcPts val="0"/>
              </a:spcAft>
            </a:pPr>
            <a:r>
              <a:rPr sz="1125" kern="0" spc="98" dirty="0">
                <a:solidFill>
                  <a:srgbClr val="FFFFFF"/>
                </a:solidFill>
                <a:latin typeface="Calibri"/>
                <a:cs typeface="Calibri"/>
              </a:rPr>
              <a:t>2.00</a:t>
            </a:r>
            <a:endParaRPr sz="1125" kern="0">
              <a:solidFill>
                <a:sysClr val="windowText" lastClr="000000"/>
              </a:solidFill>
              <a:latin typeface="Calibri"/>
              <a:cs typeface="Calibri"/>
            </a:endParaRPr>
          </a:p>
        </p:txBody>
      </p:sp>
      <p:sp>
        <p:nvSpPr>
          <p:cNvPr id="81" name="object 81"/>
          <p:cNvSpPr txBox="1"/>
          <p:nvPr/>
        </p:nvSpPr>
        <p:spPr>
          <a:xfrm>
            <a:off x="9403962" y="154305"/>
            <a:ext cx="1228725" cy="396975"/>
          </a:xfrm>
          <a:prstGeom prst="rect">
            <a:avLst/>
          </a:prstGeom>
        </p:spPr>
        <p:txBody>
          <a:bodyPr vert="horz" wrap="square" lIns="0" tIns="30360" rIns="0" bIns="0" rtlCol="0">
            <a:spAutoFit/>
          </a:bodyPr>
          <a:lstStyle/>
          <a:p>
            <a:pPr marL="11906" defTabSz="857250" eaLnBrk="1" fontAlgn="auto" hangingPunct="1">
              <a:spcBef>
                <a:spcPts val="238"/>
              </a:spcBef>
              <a:spcAft>
                <a:spcPts val="0"/>
              </a:spcAft>
            </a:pPr>
            <a:r>
              <a:rPr sz="1172" kern="0" spc="-19" dirty="0">
                <a:solidFill>
                  <a:srgbClr val="FFFFFF"/>
                </a:solidFill>
                <a:latin typeface="Verdana"/>
                <a:cs typeface="Verdana"/>
              </a:rPr>
              <a:t>Date</a:t>
            </a:r>
            <a:endParaRPr sz="1172" kern="0">
              <a:solidFill>
                <a:sysClr val="windowText" lastClr="000000"/>
              </a:solidFill>
              <a:latin typeface="Verdana"/>
              <a:cs typeface="Verdana"/>
            </a:endParaRPr>
          </a:p>
          <a:p>
            <a:pPr marL="20241" defTabSz="857250" eaLnBrk="1" fontAlgn="auto" hangingPunct="1">
              <a:spcBef>
                <a:spcPts val="141"/>
              </a:spcBef>
              <a:spcAft>
                <a:spcPts val="0"/>
              </a:spcAft>
            </a:pPr>
            <a:r>
              <a:rPr sz="1125" kern="0" dirty="0">
                <a:solidFill>
                  <a:srgbClr val="FFFFFF"/>
                </a:solidFill>
                <a:latin typeface="Calibri"/>
                <a:cs typeface="Calibri"/>
              </a:rPr>
              <a:t>12</a:t>
            </a:r>
            <a:r>
              <a:rPr sz="1125" kern="0" spc="33" dirty="0">
                <a:solidFill>
                  <a:srgbClr val="FFFFFF"/>
                </a:solidFill>
                <a:latin typeface="Calibri"/>
                <a:cs typeface="Calibri"/>
              </a:rPr>
              <a:t> </a:t>
            </a:r>
            <a:r>
              <a:rPr sz="1125" kern="0" spc="84" dirty="0">
                <a:solidFill>
                  <a:srgbClr val="FFFFFF"/>
                </a:solidFill>
                <a:latin typeface="Calibri"/>
                <a:cs typeface="Calibri"/>
              </a:rPr>
              <a:t>February</a:t>
            </a:r>
            <a:r>
              <a:rPr sz="1125" kern="0" spc="38" dirty="0">
                <a:solidFill>
                  <a:srgbClr val="FFFFFF"/>
                </a:solidFill>
                <a:latin typeface="Calibri"/>
                <a:cs typeface="Calibri"/>
              </a:rPr>
              <a:t> </a:t>
            </a:r>
            <a:r>
              <a:rPr sz="1125" kern="0" spc="131" dirty="0">
                <a:solidFill>
                  <a:srgbClr val="FFFFFF"/>
                </a:solidFill>
                <a:latin typeface="Calibri"/>
                <a:cs typeface="Calibri"/>
              </a:rPr>
              <a:t>2026</a:t>
            </a:r>
            <a:endParaRPr sz="1125" kern="0">
              <a:solidFill>
                <a:sysClr val="windowText" lastClr="000000"/>
              </a:solidFill>
              <a:latin typeface="Calibri"/>
              <a:cs typeface="Calibri"/>
            </a:endParaRPr>
          </a:p>
        </p:txBody>
      </p:sp>
      <p:sp>
        <p:nvSpPr>
          <p:cNvPr id="82" name="object 82"/>
          <p:cNvSpPr txBox="1"/>
          <p:nvPr/>
        </p:nvSpPr>
        <p:spPr>
          <a:xfrm>
            <a:off x="3700821" y="1094036"/>
            <a:ext cx="747117" cy="184546"/>
          </a:xfrm>
          <a:prstGeom prst="rect">
            <a:avLst/>
          </a:prstGeom>
        </p:spPr>
        <p:txBody>
          <a:bodyPr vert="horz" wrap="square" lIns="0" tIns="11311" rIns="0" bIns="0" rtlCol="0">
            <a:spAutoFit/>
          </a:bodyPr>
          <a:lstStyle/>
          <a:p>
            <a:pPr defTabSz="857250" eaLnBrk="1" fontAlgn="auto" hangingPunct="1">
              <a:spcBef>
                <a:spcPts val="89"/>
              </a:spcBef>
              <a:spcAft>
                <a:spcPts val="0"/>
              </a:spcAft>
            </a:pPr>
            <a:r>
              <a:rPr sz="1125" kern="0" dirty="0">
                <a:solidFill>
                  <a:srgbClr val="FFFFFF"/>
                </a:solidFill>
                <a:latin typeface="Verdana"/>
                <a:cs typeface="Verdana"/>
              </a:rPr>
              <a:t>Past</a:t>
            </a:r>
            <a:r>
              <a:rPr sz="1125" kern="0" spc="9" dirty="0">
                <a:solidFill>
                  <a:srgbClr val="FFFFFF"/>
                </a:solidFill>
                <a:latin typeface="Verdana"/>
                <a:cs typeface="Verdana"/>
              </a:rPr>
              <a:t> </a:t>
            </a:r>
            <a:r>
              <a:rPr sz="1125" kern="0" spc="-9" dirty="0">
                <a:solidFill>
                  <a:srgbClr val="FFFFFF"/>
                </a:solidFill>
                <a:latin typeface="Verdana"/>
                <a:cs typeface="Verdana"/>
              </a:rPr>
              <a:t>Chair</a:t>
            </a:r>
            <a:endParaRPr sz="1125" kern="0">
              <a:solidFill>
                <a:sysClr val="windowText" lastClr="000000"/>
              </a:solidFill>
              <a:latin typeface="Verdana"/>
              <a:cs typeface="Verdana"/>
            </a:endParaRPr>
          </a:p>
        </p:txBody>
      </p:sp>
      <p:sp>
        <p:nvSpPr>
          <p:cNvPr id="83" name="object 83"/>
          <p:cNvSpPr txBox="1"/>
          <p:nvPr/>
        </p:nvSpPr>
        <p:spPr>
          <a:xfrm>
            <a:off x="7724707" y="1094036"/>
            <a:ext cx="807838" cy="184546"/>
          </a:xfrm>
          <a:prstGeom prst="rect">
            <a:avLst/>
          </a:prstGeom>
        </p:spPr>
        <p:txBody>
          <a:bodyPr vert="horz" wrap="square" lIns="0" tIns="11311" rIns="0" bIns="0" rtlCol="0">
            <a:spAutoFit/>
          </a:bodyPr>
          <a:lstStyle/>
          <a:p>
            <a:pPr defTabSz="857250" eaLnBrk="1" fontAlgn="auto" hangingPunct="1">
              <a:spcBef>
                <a:spcPts val="89"/>
              </a:spcBef>
              <a:spcAft>
                <a:spcPts val="0"/>
              </a:spcAft>
            </a:pPr>
            <a:r>
              <a:rPr sz="1125" kern="0" spc="-23" dirty="0">
                <a:solidFill>
                  <a:srgbClr val="FFFFFF"/>
                </a:solidFill>
                <a:latin typeface="Verdana"/>
                <a:cs typeface="Verdana"/>
              </a:rPr>
              <a:t>Chair-</a:t>
            </a:r>
            <a:r>
              <a:rPr sz="1125" kern="0" spc="-9" dirty="0">
                <a:solidFill>
                  <a:srgbClr val="FFFFFF"/>
                </a:solidFill>
                <a:latin typeface="Verdana"/>
                <a:cs typeface="Verdana"/>
              </a:rPr>
              <a:t>Elect</a:t>
            </a:r>
            <a:endParaRPr sz="1125" kern="0">
              <a:solidFill>
                <a:sysClr val="windowText" lastClr="000000"/>
              </a:solidFill>
              <a:latin typeface="Verdana"/>
              <a:cs typeface="Verdana"/>
            </a:endParaRPr>
          </a:p>
        </p:txBody>
      </p:sp>
      <p:sp>
        <p:nvSpPr>
          <p:cNvPr id="84" name="object 84"/>
          <p:cNvSpPr txBox="1"/>
          <p:nvPr/>
        </p:nvSpPr>
        <p:spPr>
          <a:xfrm>
            <a:off x="2646689" y="1571394"/>
            <a:ext cx="700683" cy="184546"/>
          </a:xfrm>
          <a:prstGeom prst="rect">
            <a:avLst/>
          </a:prstGeom>
        </p:spPr>
        <p:txBody>
          <a:bodyPr vert="horz" wrap="square" lIns="0" tIns="11311" rIns="0" bIns="0" rtlCol="0">
            <a:spAutoFit/>
          </a:bodyPr>
          <a:lstStyle/>
          <a:p>
            <a:pPr defTabSz="857250" eaLnBrk="1" fontAlgn="auto" hangingPunct="1">
              <a:spcBef>
                <a:spcPts val="89"/>
              </a:spcBef>
              <a:spcAft>
                <a:spcPts val="0"/>
              </a:spcAft>
            </a:pPr>
            <a:r>
              <a:rPr sz="1125" kern="0" spc="-9" dirty="0">
                <a:solidFill>
                  <a:srgbClr val="FFFFFF"/>
                </a:solidFill>
                <a:latin typeface="Verdana"/>
                <a:cs typeface="Verdana"/>
              </a:rPr>
              <a:t>Secretary</a:t>
            </a:r>
            <a:endParaRPr sz="1125" kern="0">
              <a:solidFill>
                <a:sysClr val="windowText" lastClr="000000"/>
              </a:solidFill>
              <a:latin typeface="Verdana"/>
              <a:cs typeface="Verdana"/>
            </a:endParaRPr>
          </a:p>
        </p:txBody>
      </p:sp>
      <p:sp>
        <p:nvSpPr>
          <p:cNvPr id="85" name="object 85"/>
          <p:cNvSpPr txBox="1"/>
          <p:nvPr/>
        </p:nvSpPr>
        <p:spPr>
          <a:xfrm>
            <a:off x="8572774" y="1571394"/>
            <a:ext cx="1268016" cy="184546"/>
          </a:xfrm>
          <a:prstGeom prst="rect">
            <a:avLst/>
          </a:prstGeom>
        </p:spPr>
        <p:txBody>
          <a:bodyPr vert="horz" wrap="square" lIns="0" tIns="11311" rIns="0" bIns="0" rtlCol="0">
            <a:spAutoFit/>
          </a:bodyPr>
          <a:lstStyle/>
          <a:p>
            <a:pPr defTabSz="857250" eaLnBrk="1" fontAlgn="auto" hangingPunct="1">
              <a:spcBef>
                <a:spcPts val="89"/>
              </a:spcBef>
              <a:spcAft>
                <a:spcPts val="0"/>
              </a:spcAft>
            </a:pPr>
            <a:r>
              <a:rPr sz="1125" kern="0" spc="-33" dirty="0">
                <a:solidFill>
                  <a:srgbClr val="FFFFFF"/>
                </a:solidFill>
                <a:latin typeface="Verdana"/>
                <a:cs typeface="Verdana"/>
              </a:rPr>
              <a:t>Member-</a:t>
            </a:r>
            <a:r>
              <a:rPr sz="1125" kern="0" spc="-9" dirty="0">
                <a:solidFill>
                  <a:srgbClr val="FFFFFF"/>
                </a:solidFill>
                <a:latin typeface="Verdana"/>
                <a:cs typeface="Verdana"/>
              </a:rPr>
              <a:t>At-</a:t>
            </a:r>
            <a:r>
              <a:rPr sz="1125" kern="0" spc="-19" dirty="0">
                <a:solidFill>
                  <a:srgbClr val="FFFFFF"/>
                </a:solidFill>
                <a:latin typeface="Verdana"/>
                <a:cs typeface="Verdana"/>
              </a:rPr>
              <a:t>Large</a:t>
            </a:r>
            <a:endParaRPr sz="1125" kern="0">
              <a:solidFill>
                <a:sysClr val="windowText" lastClr="000000"/>
              </a:solidFill>
              <a:latin typeface="Verdana"/>
              <a:cs typeface="Verdana"/>
            </a:endParaRPr>
          </a:p>
        </p:txBody>
      </p:sp>
      <p:sp>
        <p:nvSpPr>
          <p:cNvPr id="86" name="object 86"/>
          <p:cNvSpPr txBox="1"/>
          <p:nvPr/>
        </p:nvSpPr>
        <p:spPr>
          <a:xfrm>
            <a:off x="4425943" y="1571393"/>
            <a:ext cx="3339703" cy="716743"/>
          </a:xfrm>
          <a:prstGeom prst="rect">
            <a:avLst/>
          </a:prstGeom>
        </p:spPr>
        <p:txBody>
          <a:bodyPr vert="horz" wrap="square" lIns="0" tIns="11311" rIns="0" bIns="0" rtlCol="0">
            <a:spAutoFit/>
          </a:bodyPr>
          <a:lstStyle/>
          <a:p>
            <a:pPr defTabSz="857250" eaLnBrk="1" fontAlgn="auto" hangingPunct="1">
              <a:spcBef>
                <a:spcPts val="89"/>
              </a:spcBef>
              <a:spcAft>
                <a:spcPts val="0"/>
              </a:spcAft>
              <a:tabLst>
                <a:tab pos="2071092" algn="l"/>
              </a:tabLst>
            </a:pPr>
            <a:r>
              <a:rPr sz="1125" kern="0" spc="-33" dirty="0">
                <a:solidFill>
                  <a:srgbClr val="FFFFFF"/>
                </a:solidFill>
                <a:latin typeface="Verdana"/>
                <a:cs typeface="Verdana"/>
              </a:rPr>
              <a:t>Member-</a:t>
            </a:r>
            <a:r>
              <a:rPr sz="1125" kern="0" spc="-9" dirty="0">
                <a:solidFill>
                  <a:srgbClr val="FFFFFF"/>
                </a:solidFill>
                <a:latin typeface="Verdana"/>
                <a:cs typeface="Verdana"/>
              </a:rPr>
              <a:t>At-</a:t>
            </a:r>
            <a:r>
              <a:rPr sz="1125" kern="0" spc="-19" dirty="0">
                <a:solidFill>
                  <a:srgbClr val="FFFFFF"/>
                </a:solidFill>
                <a:latin typeface="Verdana"/>
                <a:cs typeface="Verdana"/>
              </a:rPr>
              <a:t>Large</a:t>
            </a:r>
            <a:r>
              <a:rPr sz="1125" kern="0" dirty="0">
                <a:solidFill>
                  <a:srgbClr val="FFFFFF"/>
                </a:solidFill>
                <a:latin typeface="Verdana"/>
                <a:cs typeface="Verdana"/>
              </a:rPr>
              <a:t>	</a:t>
            </a:r>
            <a:r>
              <a:rPr sz="1125" kern="0" spc="-33" dirty="0">
                <a:solidFill>
                  <a:srgbClr val="FFFFFF"/>
                </a:solidFill>
                <a:latin typeface="Verdana"/>
                <a:cs typeface="Verdana"/>
              </a:rPr>
              <a:t>Member-</a:t>
            </a:r>
            <a:r>
              <a:rPr sz="1125" kern="0" spc="-9" dirty="0">
                <a:solidFill>
                  <a:srgbClr val="FFFFFF"/>
                </a:solidFill>
                <a:latin typeface="Verdana"/>
                <a:cs typeface="Verdana"/>
              </a:rPr>
              <a:t>At-Large</a:t>
            </a:r>
            <a:endParaRPr sz="1125" kern="0">
              <a:solidFill>
                <a:sysClr val="windowText" lastClr="000000"/>
              </a:solidFill>
              <a:latin typeface="Verdana"/>
              <a:cs typeface="Verdana"/>
            </a:endParaRPr>
          </a:p>
          <a:p>
            <a:pPr defTabSz="857250" eaLnBrk="1" fontAlgn="auto" hangingPunct="1">
              <a:spcBef>
                <a:spcPts val="422"/>
              </a:spcBef>
              <a:spcAft>
                <a:spcPts val="0"/>
              </a:spcAft>
            </a:pPr>
            <a:endParaRPr sz="1125" kern="0">
              <a:solidFill>
                <a:sysClr val="windowText" lastClr="000000"/>
              </a:solidFill>
              <a:latin typeface="Verdana"/>
              <a:cs typeface="Verdana"/>
            </a:endParaRPr>
          </a:p>
          <a:p>
            <a:pPr marR="141684" algn="ctr" defTabSz="857250" eaLnBrk="1" fontAlgn="auto" hangingPunct="1">
              <a:lnSpc>
                <a:spcPts val="1200"/>
              </a:lnSpc>
              <a:spcBef>
                <a:spcPts val="0"/>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9" dirty="0">
                <a:solidFill>
                  <a:srgbClr val="FFFFFF"/>
                </a:solidFill>
                <a:latin typeface="Verdana"/>
                <a:cs typeface="Verdana"/>
              </a:rPr>
              <a:t>Representatives</a:t>
            </a:r>
            <a:endParaRPr sz="1125" kern="0">
              <a:solidFill>
                <a:sysClr val="windowText" lastClr="000000"/>
              </a:solidFill>
              <a:latin typeface="Verdana"/>
              <a:cs typeface="Verdana"/>
            </a:endParaRPr>
          </a:p>
          <a:p>
            <a:pPr marR="141089" algn="ctr" defTabSz="857250" eaLnBrk="1" fontAlgn="auto" hangingPunct="1">
              <a:lnSpc>
                <a:spcPts val="1200"/>
              </a:lnSpc>
              <a:spcBef>
                <a:spcPts val="0"/>
              </a:spcBef>
              <a:spcAft>
                <a:spcPts val="0"/>
              </a:spcAft>
            </a:pPr>
            <a:r>
              <a:rPr sz="1125" i="1" kern="0" spc="-9" dirty="0">
                <a:solidFill>
                  <a:srgbClr val="FFFFFF"/>
                </a:solidFill>
                <a:latin typeface="Lucida Sans"/>
                <a:cs typeface="Lucida Sans"/>
              </a:rPr>
              <a:t>*determined</a:t>
            </a:r>
            <a:r>
              <a:rPr sz="1125" i="1" kern="0" spc="-47" dirty="0">
                <a:solidFill>
                  <a:srgbClr val="FFFFFF"/>
                </a:solidFill>
                <a:latin typeface="Lucida Sans"/>
                <a:cs typeface="Lucida Sans"/>
              </a:rPr>
              <a:t> </a:t>
            </a:r>
            <a:r>
              <a:rPr sz="1125" i="1" kern="0" spc="-19" dirty="0">
                <a:solidFill>
                  <a:srgbClr val="FFFFFF"/>
                </a:solidFill>
                <a:latin typeface="Lucida Sans"/>
                <a:cs typeface="Lucida Sans"/>
              </a:rPr>
              <a:t>by</a:t>
            </a:r>
            <a:r>
              <a:rPr sz="1125" i="1" kern="0" spc="-47" dirty="0">
                <a:solidFill>
                  <a:srgbClr val="FFFFFF"/>
                </a:solidFill>
                <a:latin typeface="Lucida Sans"/>
                <a:cs typeface="Lucida Sans"/>
              </a:rPr>
              <a:t> </a:t>
            </a:r>
            <a:r>
              <a:rPr sz="1125" i="1" kern="0" spc="-19" dirty="0">
                <a:solidFill>
                  <a:srgbClr val="FFFFFF"/>
                </a:solidFill>
                <a:latin typeface="Lucida Sans"/>
                <a:cs typeface="Lucida Sans"/>
              </a:rPr>
              <a:t>employment</a:t>
            </a:r>
            <a:r>
              <a:rPr sz="1125" i="1" kern="0" spc="-47" dirty="0">
                <a:solidFill>
                  <a:srgbClr val="FFFFFF"/>
                </a:solidFill>
                <a:latin typeface="Lucida Sans"/>
                <a:cs typeface="Lucida Sans"/>
              </a:rPr>
              <a:t> </a:t>
            </a:r>
            <a:r>
              <a:rPr sz="1125" i="1" kern="0" spc="-9" dirty="0">
                <a:solidFill>
                  <a:srgbClr val="FFFFFF"/>
                </a:solidFill>
                <a:latin typeface="Lucida Sans"/>
                <a:cs typeface="Lucida Sans"/>
              </a:rPr>
              <a:t>location</a:t>
            </a:r>
            <a:endParaRPr sz="1125" kern="0">
              <a:solidFill>
                <a:sysClr val="windowText" lastClr="000000"/>
              </a:solidFill>
              <a:latin typeface="Lucida Sans"/>
              <a:cs typeface="Lucida Sans"/>
            </a:endParaRPr>
          </a:p>
        </p:txBody>
      </p:sp>
      <p:sp>
        <p:nvSpPr>
          <p:cNvPr id="87" name="object 87"/>
          <p:cNvSpPr txBox="1"/>
          <p:nvPr/>
        </p:nvSpPr>
        <p:spPr>
          <a:xfrm>
            <a:off x="1649318" y="641901"/>
            <a:ext cx="1729978" cy="345447"/>
          </a:xfrm>
          <a:prstGeom prst="rect">
            <a:avLst/>
          </a:prstGeom>
        </p:spPr>
        <p:txBody>
          <a:bodyPr vert="horz" wrap="square" lIns="0" tIns="11906" rIns="0" bIns="0" rtlCol="0">
            <a:spAutoFit/>
          </a:bodyPr>
          <a:lstStyle/>
          <a:p>
            <a:pPr marL="11906" defTabSz="857250" eaLnBrk="1" fontAlgn="auto" hangingPunct="1">
              <a:lnSpc>
                <a:spcPts val="1336"/>
              </a:lnSpc>
              <a:spcBef>
                <a:spcPts val="94"/>
              </a:spcBef>
              <a:spcAft>
                <a:spcPts val="0"/>
              </a:spcAft>
            </a:pPr>
            <a:r>
              <a:rPr sz="1125" b="1" kern="0" spc="61" dirty="0">
                <a:solidFill>
                  <a:srgbClr val="0A2340"/>
                </a:solidFill>
                <a:latin typeface="Arial"/>
                <a:cs typeface="Arial"/>
              </a:rPr>
              <a:t>A&amp;P</a:t>
            </a:r>
            <a:r>
              <a:rPr sz="1125" b="1" kern="0" spc="-56" dirty="0">
                <a:solidFill>
                  <a:srgbClr val="0A2340"/>
                </a:solidFill>
                <a:latin typeface="Arial"/>
                <a:cs typeface="Arial"/>
              </a:rPr>
              <a:t> </a:t>
            </a:r>
            <a:r>
              <a:rPr sz="1125" b="1" kern="0" spc="-9" dirty="0">
                <a:solidFill>
                  <a:srgbClr val="0A2340"/>
                </a:solidFill>
                <a:latin typeface="Arial"/>
                <a:cs typeface="Arial"/>
              </a:rPr>
              <a:t>Assembly</a:t>
            </a:r>
            <a:endParaRPr sz="1125" kern="0">
              <a:solidFill>
                <a:sysClr val="windowText" lastClr="000000"/>
              </a:solidFill>
              <a:latin typeface="Arial"/>
              <a:cs typeface="Arial"/>
            </a:endParaRPr>
          </a:p>
          <a:p>
            <a:pPr marL="220861" defTabSz="857250" eaLnBrk="1" fontAlgn="auto" hangingPunct="1">
              <a:lnSpc>
                <a:spcPts val="1336"/>
              </a:lnSpc>
              <a:spcBef>
                <a:spcPts val="0"/>
              </a:spcBef>
              <a:spcAft>
                <a:spcPts val="0"/>
              </a:spcAft>
            </a:pPr>
            <a:r>
              <a:rPr sz="1125" kern="0" spc="-9" dirty="0">
                <a:solidFill>
                  <a:srgbClr val="0A2340"/>
                </a:solidFill>
                <a:latin typeface="Verdana"/>
                <a:cs typeface="Verdana"/>
              </a:rPr>
              <a:t>Executive</a:t>
            </a:r>
            <a:r>
              <a:rPr sz="1125" kern="0" spc="-89" dirty="0">
                <a:solidFill>
                  <a:srgbClr val="0A2340"/>
                </a:solidFill>
                <a:latin typeface="Verdana"/>
                <a:cs typeface="Verdana"/>
              </a:rPr>
              <a:t> </a:t>
            </a:r>
            <a:r>
              <a:rPr sz="1125" kern="0" spc="-9" dirty="0">
                <a:solidFill>
                  <a:srgbClr val="0A2340"/>
                </a:solidFill>
                <a:latin typeface="Verdana"/>
                <a:cs typeface="Verdana"/>
              </a:rPr>
              <a:t>Committee</a:t>
            </a:r>
            <a:endParaRPr sz="1125" kern="0">
              <a:solidFill>
                <a:sysClr val="windowText" lastClr="000000"/>
              </a:solidFill>
              <a:latin typeface="Verdana"/>
              <a:cs typeface="Verdana"/>
            </a:endParaRPr>
          </a:p>
        </p:txBody>
      </p:sp>
      <p:sp>
        <p:nvSpPr>
          <p:cNvPr id="88" name="object 88"/>
          <p:cNvSpPr txBox="1"/>
          <p:nvPr/>
        </p:nvSpPr>
        <p:spPr>
          <a:xfrm>
            <a:off x="5462979" y="4398323"/>
            <a:ext cx="1233488" cy="184546"/>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spc="94" dirty="0">
                <a:solidFill>
                  <a:srgbClr val="FFFFFF"/>
                </a:solidFill>
                <a:latin typeface="Verdana"/>
                <a:cs typeface="Verdana"/>
              </a:rPr>
              <a:t>A&amp;P</a:t>
            </a:r>
            <a:r>
              <a:rPr sz="1125" kern="0" spc="-145" dirty="0">
                <a:solidFill>
                  <a:srgbClr val="FFFFFF"/>
                </a:solidFill>
                <a:latin typeface="Verdana"/>
                <a:cs typeface="Verdana"/>
              </a:rPr>
              <a:t> </a:t>
            </a:r>
            <a:r>
              <a:rPr sz="1125" kern="0" spc="-9" dirty="0">
                <a:solidFill>
                  <a:srgbClr val="FFFFFF"/>
                </a:solidFill>
                <a:latin typeface="Verdana"/>
                <a:cs typeface="Verdana"/>
              </a:rPr>
              <a:t>Committees</a:t>
            </a:r>
            <a:endParaRPr sz="1125" kern="0">
              <a:solidFill>
                <a:sysClr val="windowText" lastClr="000000"/>
              </a:solidFill>
              <a:latin typeface="Verdana"/>
              <a:cs typeface="Verdana"/>
            </a:endParaRPr>
          </a:p>
        </p:txBody>
      </p:sp>
      <p:grpSp>
        <p:nvGrpSpPr>
          <p:cNvPr id="89" name="object 89"/>
          <p:cNvGrpSpPr/>
          <p:nvPr/>
        </p:nvGrpSpPr>
        <p:grpSpPr>
          <a:xfrm>
            <a:off x="2001075" y="4680830"/>
            <a:ext cx="8147447" cy="513159"/>
            <a:chOff x="508880" y="4992885"/>
            <a:chExt cx="8690610" cy="547370"/>
          </a:xfrm>
        </p:grpSpPr>
        <p:sp>
          <p:nvSpPr>
            <p:cNvPr id="90" name="object 90"/>
            <p:cNvSpPr/>
            <p:nvPr/>
          </p:nvSpPr>
          <p:spPr>
            <a:xfrm>
              <a:off x="1482873" y="4997704"/>
              <a:ext cx="6722745" cy="0"/>
            </a:xfrm>
            <a:custGeom>
              <a:avLst/>
              <a:gdLst/>
              <a:ahLst/>
              <a:cxnLst/>
              <a:rect l="l" t="t" r="r" b="b"/>
              <a:pathLst>
                <a:path w="6722745">
                  <a:moveTo>
                    <a:pt x="0" y="0"/>
                  </a:moveTo>
                  <a:lnTo>
                    <a:pt x="6722476"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91" name="object 91"/>
            <p:cNvSpPr/>
            <p:nvPr/>
          </p:nvSpPr>
          <p:spPr>
            <a:xfrm>
              <a:off x="1482854" y="4997684"/>
              <a:ext cx="5080" cy="537845"/>
            </a:xfrm>
            <a:custGeom>
              <a:avLst/>
              <a:gdLst/>
              <a:ahLst/>
              <a:cxnLst/>
              <a:rect l="l" t="t" r="r" b="b"/>
              <a:pathLst>
                <a:path w="5080" h="537845">
                  <a:moveTo>
                    <a:pt x="0" y="537287"/>
                  </a:moveTo>
                  <a:lnTo>
                    <a:pt x="4762"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92" name="object 92"/>
            <p:cNvSpPr/>
            <p:nvPr/>
          </p:nvSpPr>
          <p:spPr>
            <a:xfrm>
              <a:off x="3747371" y="4997647"/>
              <a:ext cx="3175" cy="427990"/>
            </a:xfrm>
            <a:custGeom>
              <a:avLst/>
              <a:gdLst/>
              <a:ahLst/>
              <a:cxnLst/>
              <a:rect l="l" t="t" r="r" b="b"/>
              <a:pathLst>
                <a:path w="3175" h="427989">
                  <a:moveTo>
                    <a:pt x="2660" y="427986"/>
                  </a:moveTo>
                  <a:lnTo>
                    <a:pt x="0" y="0"/>
                  </a:lnTo>
                </a:path>
              </a:pathLst>
            </a:custGeom>
            <a:ln w="9525">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93" name="object 93"/>
            <p:cNvSpPr/>
            <p:nvPr/>
          </p:nvSpPr>
          <p:spPr>
            <a:xfrm>
              <a:off x="6005340" y="4997660"/>
              <a:ext cx="5080" cy="471170"/>
            </a:xfrm>
            <a:custGeom>
              <a:avLst/>
              <a:gdLst/>
              <a:ahLst/>
              <a:cxnLst/>
              <a:rect l="l" t="t" r="r" b="b"/>
              <a:pathLst>
                <a:path w="5079" h="471170">
                  <a:moveTo>
                    <a:pt x="0" y="470656"/>
                  </a:moveTo>
                  <a:lnTo>
                    <a:pt x="4762"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94" name="object 94"/>
            <p:cNvSpPr/>
            <p:nvPr/>
          </p:nvSpPr>
          <p:spPr>
            <a:xfrm>
              <a:off x="8200569" y="4997684"/>
              <a:ext cx="5080" cy="537845"/>
            </a:xfrm>
            <a:custGeom>
              <a:avLst/>
              <a:gdLst/>
              <a:ahLst/>
              <a:cxnLst/>
              <a:rect l="l" t="t" r="r" b="b"/>
              <a:pathLst>
                <a:path w="5079" h="537845">
                  <a:moveTo>
                    <a:pt x="4762" y="537287"/>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95" name="object 95"/>
            <p:cNvSpPr/>
            <p:nvPr/>
          </p:nvSpPr>
          <p:spPr>
            <a:xfrm>
              <a:off x="508876" y="5078678"/>
              <a:ext cx="8690610" cy="299720"/>
            </a:xfrm>
            <a:custGeom>
              <a:avLst/>
              <a:gdLst/>
              <a:ahLst/>
              <a:cxnLst/>
              <a:rect l="l" t="t" r="r" b="b"/>
              <a:pathLst>
                <a:path w="8690610" h="299720">
                  <a:moveTo>
                    <a:pt x="2066556" y="36258"/>
                  </a:moveTo>
                  <a:lnTo>
                    <a:pt x="2063813" y="22161"/>
                  </a:lnTo>
                  <a:lnTo>
                    <a:pt x="2060587" y="17386"/>
                  </a:lnTo>
                  <a:lnTo>
                    <a:pt x="2056028" y="10629"/>
                  </a:lnTo>
                  <a:lnTo>
                    <a:pt x="2044496" y="2844"/>
                  </a:lnTo>
                  <a:lnTo>
                    <a:pt x="2030399" y="0"/>
                  </a:lnTo>
                  <a:lnTo>
                    <a:pt x="36258" y="0"/>
                  </a:lnTo>
                  <a:lnTo>
                    <a:pt x="22161" y="2844"/>
                  </a:lnTo>
                  <a:lnTo>
                    <a:pt x="10629" y="10629"/>
                  </a:lnTo>
                  <a:lnTo>
                    <a:pt x="2857" y="22161"/>
                  </a:lnTo>
                  <a:lnTo>
                    <a:pt x="0" y="36258"/>
                  </a:lnTo>
                  <a:lnTo>
                    <a:pt x="0" y="263131"/>
                  </a:lnTo>
                  <a:lnTo>
                    <a:pt x="2857" y="277228"/>
                  </a:lnTo>
                  <a:lnTo>
                    <a:pt x="10629" y="288759"/>
                  </a:lnTo>
                  <a:lnTo>
                    <a:pt x="22161" y="296532"/>
                  </a:lnTo>
                  <a:lnTo>
                    <a:pt x="36258" y="299389"/>
                  </a:lnTo>
                  <a:lnTo>
                    <a:pt x="2030399" y="299389"/>
                  </a:lnTo>
                  <a:lnTo>
                    <a:pt x="2044496" y="296532"/>
                  </a:lnTo>
                  <a:lnTo>
                    <a:pt x="2056028" y="288759"/>
                  </a:lnTo>
                  <a:lnTo>
                    <a:pt x="2060587" y="282003"/>
                  </a:lnTo>
                  <a:lnTo>
                    <a:pt x="2063813" y="277228"/>
                  </a:lnTo>
                  <a:lnTo>
                    <a:pt x="2066556" y="263131"/>
                  </a:lnTo>
                  <a:lnTo>
                    <a:pt x="2066556" y="36258"/>
                  </a:lnTo>
                  <a:close/>
                </a:path>
                <a:path w="8690610" h="299720">
                  <a:moveTo>
                    <a:pt x="4267009" y="36258"/>
                  </a:moveTo>
                  <a:lnTo>
                    <a:pt x="4264266" y="22161"/>
                  </a:lnTo>
                  <a:lnTo>
                    <a:pt x="4261040" y="17386"/>
                  </a:lnTo>
                  <a:lnTo>
                    <a:pt x="4256481" y="10629"/>
                  </a:lnTo>
                  <a:lnTo>
                    <a:pt x="4244949" y="2844"/>
                  </a:lnTo>
                  <a:lnTo>
                    <a:pt x="4230852" y="0"/>
                  </a:lnTo>
                  <a:lnTo>
                    <a:pt x="2236711" y="0"/>
                  </a:lnTo>
                  <a:lnTo>
                    <a:pt x="2222614" y="2844"/>
                  </a:lnTo>
                  <a:lnTo>
                    <a:pt x="2211082" y="10629"/>
                  </a:lnTo>
                  <a:lnTo>
                    <a:pt x="2203310" y="22161"/>
                  </a:lnTo>
                  <a:lnTo>
                    <a:pt x="2200452" y="36258"/>
                  </a:lnTo>
                  <a:lnTo>
                    <a:pt x="2200452" y="263131"/>
                  </a:lnTo>
                  <a:lnTo>
                    <a:pt x="2203310" y="277228"/>
                  </a:lnTo>
                  <a:lnTo>
                    <a:pt x="2211082" y="288759"/>
                  </a:lnTo>
                  <a:lnTo>
                    <a:pt x="2222614" y="296532"/>
                  </a:lnTo>
                  <a:lnTo>
                    <a:pt x="2236711" y="299389"/>
                  </a:lnTo>
                  <a:lnTo>
                    <a:pt x="4230852" y="299389"/>
                  </a:lnTo>
                  <a:lnTo>
                    <a:pt x="4244949" y="296532"/>
                  </a:lnTo>
                  <a:lnTo>
                    <a:pt x="4256481" y="288759"/>
                  </a:lnTo>
                  <a:lnTo>
                    <a:pt x="4261040" y="282003"/>
                  </a:lnTo>
                  <a:lnTo>
                    <a:pt x="4264266" y="277228"/>
                  </a:lnTo>
                  <a:lnTo>
                    <a:pt x="4267009" y="263131"/>
                  </a:lnTo>
                  <a:lnTo>
                    <a:pt x="4267009" y="36258"/>
                  </a:lnTo>
                  <a:close/>
                </a:path>
                <a:path w="8690610" h="299720">
                  <a:moveTo>
                    <a:pt x="6476771" y="36258"/>
                  </a:moveTo>
                  <a:lnTo>
                    <a:pt x="6473799" y="22161"/>
                  </a:lnTo>
                  <a:lnTo>
                    <a:pt x="6470574" y="17386"/>
                  </a:lnTo>
                  <a:lnTo>
                    <a:pt x="6466027" y="10629"/>
                  </a:lnTo>
                  <a:lnTo>
                    <a:pt x="6454495" y="2844"/>
                  </a:lnTo>
                  <a:lnTo>
                    <a:pt x="6440398" y="0"/>
                  </a:lnTo>
                  <a:lnTo>
                    <a:pt x="4382147" y="0"/>
                  </a:lnTo>
                  <a:lnTo>
                    <a:pt x="4368050" y="2844"/>
                  </a:lnTo>
                  <a:lnTo>
                    <a:pt x="4356532" y="10629"/>
                  </a:lnTo>
                  <a:lnTo>
                    <a:pt x="4348746" y="22161"/>
                  </a:lnTo>
                  <a:lnTo>
                    <a:pt x="4345889" y="36258"/>
                  </a:lnTo>
                  <a:lnTo>
                    <a:pt x="4345889" y="263131"/>
                  </a:lnTo>
                  <a:lnTo>
                    <a:pt x="4348746" y="277228"/>
                  </a:lnTo>
                  <a:lnTo>
                    <a:pt x="4356532" y="288759"/>
                  </a:lnTo>
                  <a:lnTo>
                    <a:pt x="4368050" y="296532"/>
                  </a:lnTo>
                  <a:lnTo>
                    <a:pt x="4382147" y="299389"/>
                  </a:lnTo>
                  <a:lnTo>
                    <a:pt x="6440398" y="299389"/>
                  </a:lnTo>
                  <a:lnTo>
                    <a:pt x="6454495" y="296532"/>
                  </a:lnTo>
                  <a:lnTo>
                    <a:pt x="6466027" y="288759"/>
                  </a:lnTo>
                  <a:lnTo>
                    <a:pt x="6470574" y="282003"/>
                  </a:lnTo>
                  <a:lnTo>
                    <a:pt x="6473799" y="277228"/>
                  </a:lnTo>
                  <a:lnTo>
                    <a:pt x="6476771" y="263131"/>
                  </a:lnTo>
                  <a:lnTo>
                    <a:pt x="6476771" y="36258"/>
                  </a:lnTo>
                  <a:close/>
                </a:path>
                <a:path w="8690610" h="299720">
                  <a:moveTo>
                    <a:pt x="8690292" y="36258"/>
                  </a:moveTo>
                  <a:lnTo>
                    <a:pt x="8687549" y="22161"/>
                  </a:lnTo>
                  <a:lnTo>
                    <a:pt x="8684323" y="17386"/>
                  </a:lnTo>
                  <a:lnTo>
                    <a:pt x="8679764" y="10629"/>
                  </a:lnTo>
                  <a:lnTo>
                    <a:pt x="8668233" y="2844"/>
                  </a:lnTo>
                  <a:lnTo>
                    <a:pt x="8654136" y="0"/>
                  </a:lnTo>
                  <a:lnTo>
                    <a:pt x="6659994" y="0"/>
                  </a:lnTo>
                  <a:lnTo>
                    <a:pt x="6645897" y="2844"/>
                  </a:lnTo>
                  <a:lnTo>
                    <a:pt x="6634378" y="10629"/>
                  </a:lnTo>
                  <a:lnTo>
                    <a:pt x="6626593" y="22161"/>
                  </a:lnTo>
                  <a:lnTo>
                    <a:pt x="6623736" y="36258"/>
                  </a:lnTo>
                  <a:lnTo>
                    <a:pt x="6623736" y="263131"/>
                  </a:lnTo>
                  <a:lnTo>
                    <a:pt x="6626593" y="277228"/>
                  </a:lnTo>
                  <a:lnTo>
                    <a:pt x="6634378" y="288759"/>
                  </a:lnTo>
                  <a:lnTo>
                    <a:pt x="6645897" y="296532"/>
                  </a:lnTo>
                  <a:lnTo>
                    <a:pt x="6659994" y="299389"/>
                  </a:lnTo>
                  <a:lnTo>
                    <a:pt x="8654136" y="299389"/>
                  </a:lnTo>
                  <a:lnTo>
                    <a:pt x="8668233" y="296532"/>
                  </a:lnTo>
                  <a:lnTo>
                    <a:pt x="8679764" y="288759"/>
                  </a:lnTo>
                  <a:lnTo>
                    <a:pt x="8684323" y="282003"/>
                  </a:lnTo>
                  <a:lnTo>
                    <a:pt x="8687549" y="277228"/>
                  </a:lnTo>
                  <a:lnTo>
                    <a:pt x="8690292" y="263131"/>
                  </a:lnTo>
                  <a:lnTo>
                    <a:pt x="8690292" y="36258"/>
                  </a:lnTo>
                  <a:close/>
                </a:path>
              </a:pathLst>
            </a:custGeom>
            <a:solidFill>
              <a:srgbClr val="9DA6B3"/>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grpSp>
      <p:sp>
        <p:nvSpPr>
          <p:cNvPr id="96" name="object 96"/>
          <p:cNvSpPr txBox="1"/>
          <p:nvPr/>
        </p:nvSpPr>
        <p:spPr>
          <a:xfrm>
            <a:off x="6126867" y="4770322"/>
            <a:ext cx="1872258" cy="184546"/>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Professional</a:t>
            </a:r>
            <a:r>
              <a:rPr sz="1125" kern="0" spc="-52" dirty="0">
                <a:solidFill>
                  <a:srgbClr val="FFFFFF"/>
                </a:solidFill>
                <a:latin typeface="Verdana"/>
                <a:cs typeface="Verdana"/>
              </a:rPr>
              <a:t> </a:t>
            </a:r>
            <a:r>
              <a:rPr sz="1125" kern="0" spc="-9" dirty="0">
                <a:solidFill>
                  <a:srgbClr val="FFFFFF"/>
                </a:solidFill>
                <a:latin typeface="Verdana"/>
                <a:cs typeface="Verdana"/>
              </a:rPr>
              <a:t>Development</a:t>
            </a:r>
            <a:endParaRPr sz="1125" kern="0">
              <a:solidFill>
                <a:sysClr val="windowText" lastClr="000000"/>
              </a:solidFill>
              <a:latin typeface="Verdana"/>
              <a:cs typeface="Verdana"/>
            </a:endParaRPr>
          </a:p>
        </p:txBody>
      </p:sp>
      <p:sp>
        <p:nvSpPr>
          <p:cNvPr id="97" name="object 97"/>
          <p:cNvSpPr txBox="1"/>
          <p:nvPr/>
        </p:nvSpPr>
        <p:spPr>
          <a:xfrm>
            <a:off x="8329258" y="4785639"/>
            <a:ext cx="1743075" cy="184546"/>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spc="-19" dirty="0">
                <a:solidFill>
                  <a:srgbClr val="FFFFFF"/>
                </a:solidFill>
                <a:latin typeface="Verdana"/>
                <a:cs typeface="Verdana"/>
              </a:rPr>
              <a:t>Nominations</a:t>
            </a:r>
            <a:r>
              <a:rPr sz="1125" kern="0" spc="-103" dirty="0">
                <a:solidFill>
                  <a:srgbClr val="FFFFFF"/>
                </a:solidFill>
                <a:latin typeface="Verdana"/>
                <a:cs typeface="Verdana"/>
              </a:rPr>
              <a:t> </a:t>
            </a:r>
            <a:r>
              <a:rPr sz="1125" kern="0" spc="66" dirty="0">
                <a:solidFill>
                  <a:srgbClr val="FFFFFF"/>
                </a:solidFill>
                <a:latin typeface="Verdana"/>
                <a:cs typeface="Verdana"/>
              </a:rPr>
              <a:t>&amp;</a:t>
            </a:r>
            <a:r>
              <a:rPr sz="1125" kern="0" spc="-103" dirty="0">
                <a:solidFill>
                  <a:srgbClr val="FFFFFF"/>
                </a:solidFill>
                <a:latin typeface="Verdana"/>
                <a:cs typeface="Verdana"/>
              </a:rPr>
              <a:t> </a:t>
            </a:r>
            <a:r>
              <a:rPr sz="1125" kern="0" spc="-9" dirty="0">
                <a:solidFill>
                  <a:srgbClr val="FFFFFF"/>
                </a:solidFill>
                <a:latin typeface="Verdana"/>
                <a:cs typeface="Verdana"/>
              </a:rPr>
              <a:t>Elections</a:t>
            </a:r>
            <a:endParaRPr sz="1125" kern="0">
              <a:solidFill>
                <a:sysClr val="windowText" lastClr="000000"/>
              </a:solidFill>
              <a:latin typeface="Verdana"/>
              <a:cs typeface="Verdana"/>
            </a:endParaRPr>
          </a:p>
        </p:txBody>
      </p:sp>
      <p:grpSp>
        <p:nvGrpSpPr>
          <p:cNvPr id="98" name="object 98"/>
          <p:cNvGrpSpPr/>
          <p:nvPr/>
        </p:nvGrpSpPr>
        <p:grpSpPr>
          <a:xfrm>
            <a:off x="3780897" y="5448840"/>
            <a:ext cx="4571405" cy="354211"/>
            <a:chOff x="2407356" y="5812096"/>
            <a:chExt cx="4876165" cy="377825"/>
          </a:xfrm>
        </p:grpSpPr>
        <p:sp>
          <p:nvSpPr>
            <p:cNvPr id="99" name="object 99"/>
            <p:cNvSpPr/>
            <p:nvPr/>
          </p:nvSpPr>
          <p:spPr>
            <a:xfrm>
              <a:off x="4439150" y="5895248"/>
              <a:ext cx="635" cy="290195"/>
            </a:xfrm>
            <a:custGeom>
              <a:avLst/>
              <a:gdLst/>
              <a:ahLst/>
              <a:cxnLst/>
              <a:rect l="l" t="t" r="r" b="b"/>
              <a:pathLst>
                <a:path w="635" h="290195">
                  <a:moveTo>
                    <a:pt x="223" y="289675"/>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00" name="object 100"/>
            <p:cNvSpPr/>
            <p:nvPr/>
          </p:nvSpPr>
          <p:spPr>
            <a:xfrm>
              <a:off x="2407348" y="5812103"/>
              <a:ext cx="4876165" cy="288290"/>
            </a:xfrm>
            <a:custGeom>
              <a:avLst/>
              <a:gdLst/>
              <a:ahLst/>
              <a:cxnLst/>
              <a:rect l="l" t="t" r="r" b="b"/>
              <a:pathLst>
                <a:path w="4876165" h="288289">
                  <a:moveTo>
                    <a:pt x="4875720" y="36258"/>
                  </a:moveTo>
                  <a:lnTo>
                    <a:pt x="4872863" y="22161"/>
                  </a:lnTo>
                  <a:lnTo>
                    <a:pt x="4869637" y="17386"/>
                  </a:lnTo>
                  <a:lnTo>
                    <a:pt x="4865090" y="10642"/>
                  </a:lnTo>
                  <a:lnTo>
                    <a:pt x="4853559" y="2857"/>
                  </a:lnTo>
                  <a:lnTo>
                    <a:pt x="4839462" y="0"/>
                  </a:lnTo>
                  <a:lnTo>
                    <a:pt x="36258" y="0"/>
                  </a:lnTo>
                  <a:lnTo>
                    <a:pt x="22174" y="2857"/>
                  </a:lnTo>
                  <a:lnTo>
                    <a:pt x="10642" y="10642"/>
                  </a:lnTo>
                  <a:lnTo>
                    <a:pt x="2857" y="22161"/>
                  </a:lnTo>
                  <a:lnTo>
                    <a:pt x="0" y="36258"/>
                  </a:lnTo>
                  <a:lnTo>
                    <a:pt x="0" y="251866"/>
                  </a:lnTo>
                  <a:lnTo>
                    <a:pt x="2857" y="265963"/>
                  </a:lnTo>
                  <a:lnTo>
                    <a:pt x="10642" y="277495"/>
                  </a:lnTo>
                  <a:lnTo>
                    <a:pt x="22174" y="285267"/>
                  </a:lnTo>
                  <a:lnTo>
                    <a:pt x="36258" y="288124"/>
                  </a:lnTo>
                  <a:lnTo>
                    <a:pt x="4839462" y="288124"/>
                  </a:lnTo>
                  <a:lnTo>
                    <a:pt x="4853559" y="285267"/>
                  </a:lnTo>
                  <a:lnTo>
                    <a:pt x="4865090" y="277495"/>
                  </a:lnTo>
                  <a:lnTo>
                    <a:pt x="4869637" y="270738"/>
                  </a:lnTo>
                  <a:lnTo>
                    <a:pt x="4872863" y="265963"/>
                  </a:lnTo>
                  <a:lnTo>
                    <a:pt x="4875720" y="251866"/>
                  </a:lnTo>
                  <a:lnTo>
                    <a:pt x="4875720" y="36258"/>
                  </a:lnTo>
                  <a:close/>
                </a:path>
              </a:pathLst>
            </a:custGeom>
            <a:solidFill>
              <a:srgbClr val="F7D0B1"/>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grpSp>
      <p:sp>
        <p:nvSpPr>
          <p:cNvPr id="101" name="object 101"/>
          <p:cNvSpPr txBox="1"/>
          <p:nvPr/>
        </p:nvSpPr>
        <p:spPr>
          <a:xfrm>
            <a:off x="4050438" y="5461463"/>
            <a:ext cx="4091583" cy="184546"/>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spc="-23" dirty="0">
                <a:solidFill>
                  <a:srgbClr val="0A2340"/>
                </a:solidFill>
                <a:latin typeface="Verdana"/>
                <a:cs typeface="Verdana"/>
              </a:rPr>
              <a:t>University</a:t>
            </a:r>
            <a:r>
              <a:rPr sz="1125" kern="0" spc="-122" dirty="0">
                <a:solidFill>
                  <a:srgbClr val="0A2340"/>
                </a:solidFill>
                <a:latin typeface="Verdana"/>
                <a:cs typeface="Verdana"/>
              </a:rPr>
              <a:t> </a:t>
            </a:r>
            <a:r>
              <a:rPr sz="1125" kern="0" spc="66" dirty="0">
                <a:solidFill>
                  <a:srgbClr val="0A2340"/>
                </a:solidFill>
                <a:latin typeface="Verdana"/>
                <a:cs typeface="Verdana"/>
              </a:rPr>
              <a:t>&amp;</a:t>
            </a:r>
            <a:r>
              <a:rPr sz="1125" kern="0" spc="-117" dirty="0">
                <a:solidFill>
                  <a:srgbClr val="0A2340"/>
                </a:solidFill>
                <a:latin typeface="Verdana"/>
                <a:cs typeface="Verdana"/>
              </a:rPr>
              <a:t> </a:t>
            </a:r>
            <a:r>
              <a:rPr sz="1125" kern="0" spc="-9" dirty="0">
                <a:solidFill>
                  <a:srgbClr val="0A2340"/>
                </a:solidFill>
                <a:latin typeface="Verdana"/>
                <a:cs typeface="Verdana"/>
              </a:rPr>
              <a:t>Senate</a:t>
            </a:r>
            <a:r>
              <a:rPr sz="1125" kern="0" spc="-117" dirty="0">
                <a:solidFill>
                  <a:srgbClr val="0A2340"/>
                </a:solidFill>
                <a:latin typeface="Verdana"/>
                <a:cs typeface="Verdana"/>
              </a:rPr>
              <a:t> </a:t>
            </a:r>
            <a:r>
              <a:rPr sz="1125" kern="0" spc="-19" dirty="0">
                <a:solidFill>
                  <a:srgbClr val="0A2340"/>
                </a:solidFill>
                <a:latin typeface="Verdana"/>
                <a:cs typeface="Verdana"/>
              </a:rPr>
              <a:t>Committees</a:t>
            </a:r>
            <a:r>
              <a:rPr sz="1125" kern="0" spc="-117" dirty="0">
                <a:solidFill>
                  <a:srgbClr val="0A2340"/>
                </a:solidFill>
                <a:latin typeface="Verdana"/>
                <a:cs typeface="Verdana"/>
              </a:rPr>
              <a:t> </a:t>
            </a:r>
            <a:r>
              <a:rPr sz="1125" kern="0" spc="-38" dirty="0">
                <a:solidFill>
                  <a:srgbClr val="0A2340"/>
                </a:solidFill>
                <a:latin typeface="Verdana"/>
                <a:cs typeface="Verdana"/>
              </a:rPr>
              <a:t>with</a:t>
            </a:r>
            <a:r>
              <a:rPr sz="1125" kern="0" spc="-117" dirty="0">
                <a:solidFill>
                  <a:srgbClr val="0A2340"/>
                </a:solidFill>
                <a:latin typeface="Verdana"/>
                <a:cs typeface="Verdana"/>
              </a:rPr>
              <a:t> </a:t>
            </a:r>
            <a:r>
              <a:rPr sz="1125" kern="0" spc="94" dirty="0">
                <a:solidFill>
                  <a:srgbClr val="0A2340"/>
                </a:solidFill>
                <a:latin typeface="Verdana"/>
                <a:cs typeface="Verdana"/>
              </a:rPr>
              <a:t>A&amp;P</a:t>
            </a:r>
            <a:r>
              <a:rPr sz="1125" kern="0" spc="-117" dirty="0">
                <a:solidFill>
                  <a:srgbClr val="0A2340"/>
                </a:solidFill>
                <a:latin typeface="Verdana"/>
                <a:cs typeface="Verdana"/>
              </a:rPr>
              <a:t> </a:t>
            </a:r>
            <a:r>
              <a:rPr sz="1125" kern="0" spc="-9" dirty="0">
                <a:solidFill>
                  <a:srgbClr val="0A2340"/>
                </a:solidFill>
                <a:latin typeface="Verdana"/>
                <a:cs typeface="Verdana"/>
              </a:rPr>
              <a:t>Representation</a:t>
            </a:r>
            <a:endParaRPr sz="1125" kern="0">
              <a:solidFill>
                <a:sysClr val="windowText" lastClr="000000"/>
              </a:solidFill>
              <a:latin typeface="Verdana"/>
              <a:cs typeface="Verdana"/>
            </a:endParaRPr>
          </a:p>
        </p:txBody>
      </p:sp>
      <p:grpSp>
        <p:nvGrpSpPr>
          <p:cNvPr id="102" name="object 102"/>
          <p:cNvGrpSpPr/>
          <p:nvPr/>
        </p:nvGrpSpPr>
        <p:grpSpPr>
          <a:xfrm>
            <a:off x="1748197" y="5784808"/>
            <a:ext cx="539948" cy="534591"/>
            <a:chOff x="239143" y="6170462"/>
            <a:chExt cx="575945" cy="570230"/>
          </a:xfrm>
        </p:grpSpPr>
        <p:sp>
          <p:nvSpPr>
            <p:cNvPr id="103" name="object 103"/>
            <p:cNvSpPr/>
            <p:nvPr/>
          </p:nvSpPr>
          <p:spPr>
            <a:xfrm>
              <a:off x="522258" y="6175225"/>
              <a:ext cx="0" cy="212090"/>
            </a:xfrm>
            <a:custGeom>
              <a:avLst/>
              <a:gdLst/>
              <a:ahLst/>
              <a:cxnLst/>
              <a:rect l="l" t="t" r="r" b="b"/>
              <a:pathLst>
                <a:path h="212089">
                  <a:moveTo>
                    <a:pt x="0" y="211656"/>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04" name="object 104"/>
            <p:cNvSpPr/>
            <p:nvPr/>
          </p:nvSpPr>
          <p:spPr>
            <a:xfrm>
              <a:off x="239141" y="6324015"/>
              <a:ext cx="575945" cy="417195"/>
            </a:xfrm>
            <a:custGeom>
              <a:avLst/>
              <a:gdLst/>
              <a:ahLst/>
              <a:cxnLst/>
              <a:rect l="l" t="t" r="r" b="b"/>
              <a:pathLst>
                <a:path w="575944" h="417195">
                  <a:moveTo>
                    <a:pt x="575779" y="36258"/>
                  </a:moveTo>
                  <a:lnTo>
                    <a:pt x="572922" y="22174"/>
                  </a:lnTo>
                  <a:lnTo>
                    <a:pt x="569696" y="17399"/>
                  </a:lnTo>
                  <a:lnTo>
                    <a:pt x="565137" y="10642"/>
                  </a:lnTo>
                  <a:lnTo>
                    <a:pt x="553605" y="2857"/>
                  </a:lnTo>
                  <a:lnTo>
                    <a:pt x="539508" y="0"/>
                  </a:lnTo>
                  <a:lnTo>
                    <a:pt x="36258" y="0"/>
                  </a:lnTo>
                  <a:lnTo>
                    <a:pt x="22161" y="2857"/>
                  </a:lnTo>
                  <a:lnTo>
                    <a:pt x="10629" y="10642"/>
                  </a:lnTo>
                  <a:lnTo>
                    <a:pt x="2857" y="22174"/>
                  </a:lnTo>
                  <a:lnTo>
                    <a:pt x="0" y="36258"/>
                  </a:lnTo>
                  <a:lnTo>
                    <a:pt x="0" y="380377"/>
                  </a:lnTo>
                  <a:lnTo>
                    <a:pt x="2857" y="394474"/>
                  </a:lnTo>
                  <a:lnTo>
                    <a:pt x="10629" y="405993"/>
                  </a:lnTo>
                  <a:lnTo>
                    <a:pt x="22161" y="413778"/>
                  </a:lnTo>
                  <a:lnTo>
                    <a:pt x="36258" y="416636"/>
                  </a:lnTo>
                  <a:lnTo>
                    <a:pt x="539508" y="416636"/>
                  </a:lnTo>
                  <a:lnTo>
                    <a:pt x="572922" y="394474"/>
                  </a:lnTo>
                  <a:lnTo>
                    <a:pt x="575779" y="380377"/>
                  </a:lnTo>
                  <a:lnTo>
                    <a:pt x="575779" y="36258"/>
                  </a:lnTo>
                  <a:close/>
                </a:path>
              </a:pathLst>
            </a:custGeom>
            <a:solidFill>
              <a:srgbClr val="F7D0B1"/>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grpSp>
      <p:sp>
        <p:nvSpPr>
          <p:cNvPr id="105" name="object 105"/>
          <p:cNvSpPr txBox="1"/>
          <p:nvPr/>
        </p:nvSpPr>
        <p:spPr>
          <a:xfrm>
            <a:off x="1826615" y="5954441"/>
            <a:ext cx="383381" cy="291458"/>
          </a:xfrm>
          <a:prstGeom prst="rect">
            <a:avLst/>
          </a:prstGeom>
        </p:spPr>
        <p:txBody>
          <a:bodyPr vert="horz" wrap="square" lIns="0" tIns="11906" rIns="0" bIns="0" rtlCol="0">
            <a:spAutoFit/>
          </a:bodyPr>
          <a:lstStyle/>
          <a:p>
            <a:pPr marL="11311" marR="4763" algn="ctr" defTabSz="857250" eaLnBrk="1" fontAlgn="auto" hangingPunct="1">
              <a:lnSpc>
                <a:spcPct val="110700"/>
              </a:lnSpc>
              <a:spcBef>
                <a:spcPts val="94"/>
              </a:spcBef>
              <a:spcAft>
                <a:spcPts val="0"/>
              </a:spcAft>
            </a:pPr>
            <a:r>
              <a:rPr sz="563" kern="0" spc="-9" dirty="0">
                <a:solidFill>
                  <a:srgbClr val="0A2340"/>
                </a:solidFill>
                <a:latin typeface="Verdana"/>
                <a:cs typeface="Verdana"/>
              </a:rPr>
              <a:t>Faculty </a:t>
            </a:r>
            <a:r>
              <a:rPr sz="563" kern="0" dirty="0">
                <a:solidFill>
                  <a:srgbClr val="0A2340"/>
                </a:solidFill>
                <a:latin typeface="Verdana"/>
                <a:cs typeface="Verdana"/>
              </a:rPr>
              <a:t>Salaries</a:t>
            </a:r>
            <a:r>
              <a:rPr sz="563" kern="0" spc="-70" dirty="0">
                <a:solidFill>
                  <a:srgbClr val="0A2340"/>
                </a:solidFill>
                <a:latin typeface="Verdana"/>
                <a:cs typeface="Verdana"/>
              </a:rPr>
              <a:t> </a:t>
            </a:r>
            <a:r>
              <a:rPr sz="563" kern="0" spc="-47" dirty="0">
                <a:solidFill>
                  <a:srgbClr val="0A2340"/>
                </a:solidFill>
                <a:latin typeface="Verdana"/>
                <a:cs typeface="Verdana"/>
              </a:rPr>
              <a:t>&amp;</a:t>
            </a:r>
            <a:r>
              <a:rPr sz="563" kern="0" spc="-9" dirty="0">
                <a:solidFill>
                  <a:srgbClr val="0A2340"/>
                </a:solidFill>
                <a:latin typeface="Verdana"/>
                <a:cs typeface="Verdana"/>
              </a:rPr>
              <a:t> Welfare</a:t>
            </a:r>
            <a:endParaRPr sz="563" kern="0">
              <a:solidFill>
                <a:sysClr val="windowText" lastClr="000000"/>
              </a:solidFill>
              <a:latin typeface="Verdana"/>
              <a:cs typeface="Verdana"/>
            </a:endParaRPr>
          </a:p>
        </p:txBody>
      </p:sp>
      <p:sp>
        <p:nvSpPr>
          <p:cNvPr id="106" name="object 106"/>
          <p:cNvSpPr/>
          <p:nvPr/>
        </p:nvSpPr>
        <p:spPr>
          <a:xfrm>
            <a:off x="2580656" y="5978259"/>
            <a:ext cx="539948" cy="295870"/>
          </a:xfrm>
          <a:custGeom>
            <a:avLst/>
            <a:gdLst/>
            <a:ahLst/>
            <a:cxnLst/>
            <a:rect l="l" t="t" r="r" b="b"/>
            <a:pathLst>
              <a:path w="575944" h="315595">
                <a:moveTo>
                  <a:pt x="575449" y="34620"/>
                </a:moveTo>
                <a:lnTo>
                  <a:pt x="572922" y="22174"/>
                </a:lnTo>
                <a:lnTo>
                  <a:pt x="569696" y="17399"/>
                </a:lnTo>
                <a:lnTo>
                  <a:pt x="565137" y="10642"/>
                </a:lnTo>
                <a:lnTo>
                  <a:pt x="553605" y="2857"/>
                </a:lnTo>
                <a:lnTo>
                  <a:pt x="539508" y="0"/>
                </a:lnTo>
                <a:lnTo>
                  <a:pt x="36258" y="0"/>
                </a:lnTo>
                <a:lnTo>
                  <a:pt x="22161" y="2857"/>
                </a:lnTo>
                <a:lnTo>
                  <a:pt x="10629" y="10642"/>
                </a:lnTo>
                <a:lnTo>
                  <a:pt x="2857" y="22174"/>
                </a:lnTo>
                <a:lnTo>
                  <a:pt x="0" y="36258"/>
                </a:lnTo>
                <a:lnTo>
                  <a:pt x="0" y="279184"/>
                </a:lnTo>
                <a:lnTo>
                  <a:pt x="2857" y="293281"/>
                </a:lnTo>
                <a:lnTo>
                  <a:pt x="10629" y="304812"/>
                </a:lnTo>
                <a:lnTo>
                  <a:pt x="22161" y="312597"/>
                </a:lnTo>
                <a:lnTo>
                  <a:pt x="36258" y="315455"/>
                </a:lnTo>
                <a:lnTo>
                  <a:pt x="539508" y="315455"/>
                </a:lnTo>
                <a:lnTo>
                  <a:pt x="553605" y="312597"/>
                </a:lnTo>
                <a:lnTo>
                  <a:pt x="565137" y="304812"/>
                </a:lnTo>
                <a:lnTo>
                  <a:pt x="569696" y="298056"/>
                </a:lnTo>
                <a:lnTo>
                  <a:pt x="572922" y="293281"/>
                </a:lnTo>
                <a:lnTo>
                  <a:pt x="575449" y="280822"/>
                </a:lnTo>
                <a:lnTo>
                  <a:pt x="575449" y="34620"/>
                </a:lnTo>
                <a:close/>
              </a:path>
            </a:pathLst>
          </a:custGeom>
          <a:solidFill>
            <a:srgbClr val="F7D0B1"/>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07" name="object 107"/>
          <p:cNvSpPr txBox="1"/>
          <p:nvPr/>
        </p:nvSpPr>
        <p:spPr>
          <a:xfrm>
            <a:off x="2642865" y="6003937"/>
            <a:ext cx="415528" cy="195278"/>
          </a:xfrm>
          <a:prstGeom prst="rect">
            <a:avLst/>
          </a:prstGeom>
        </p:spPr>
        <p:txBody>
          <a:bodyPr vert="horz" wrap="square" lIns="0" tIns="11906" rIns="0" bIns="0" rtlCol="0">
            <a:spAutoFit/>
          </a:bodyPr>
          <a:lstStyle/>
          <a:p>
            <a:pPr marL="23813" marR="4763" indent="-12502" defTabSz="857250" eaLnBrk="1" fontAlgn="auto" hangingPunct="1">
              <a:lnSpc>
                <a:spcPct val="110700"/>
              </a:lnSpc>
              <a:spcBef>
                <a:spcPts val="94"/>
              </a:spcBef>
              <a:spcAft>
                <a:spcPts val="0"/>
              </a:spcAft>
            </a:pPr>
            <a:r>
              <a:rPr sz="563" kern="0" spc="-9" dirty="0">
                <a:solidFill>
                  <a:srgbClr val="0A2340"/>
                </a:solidFill>
                <a:latin typeface="Verdana"/>
                <a:cs typeface="Verdana"/>
              </a:rPr>
              <a:t>Calendar</a:t>
            </a:r>
            <a:r>
              <a:rPr sz="563" kern="0" spc="-14" dirty="0">
                <a:solidFill>
                  <a:srgbClr val="0A2340"/>
                </a:solidFill>
                <a:latin typeface="Verdana"/>
                <a:cs typeface="Verdana"/>
              </a:rPr>
              <a:t> </a:t>
            </a:r>
            <a:r>
              <a:rPr sz="563" kern="0" spc="-47" dirty="0">
                <a:solidFill>
                  <a:srgbClr val="0A2340"/>
                </a:solidFill>
                <a:latin typeface="Verdana"/>
                <a:cs typeface="Verdana"/>
              </a:rPr>
              <a:t>&amp;</a:t>
            </a:r>
            <a:r>
              <a:rPr sz="563" kern="0" spc="-9" dirty="0">
                <a:solidFill>
                  <a:srgbClr val="0A2340"/>
                </a:solidFill>
                <a:latin typeface="Verdana"/>
                <a:cs typeface="Verdana"/>
              </a:rPr>
              <a:t> Schedules</a:t>
            </a:r>
            <a:endParaRPr sz="563" kern="0">
              <a:solidFill>
                <a:sysClr val="windowText" lastClr="000000"/>
              </a:solidFill>
              <a:latin typeface="Verdana"/>
              <a:cs typeface="Verdana"/>
            </a:endParaRPr>
          </a:p>
        </p:txBody>
      </p:sp>
      <p:sp>
        <p:nvSpPr>
          <p:cNvPr id="108" name="object 108"/>
          <p:cNvSpPr/>
          <p:nvPr/>
        </p:nvSpPr>
        <p:spPr>
          <a:xfrm>
            <a:off x="3479209" y="5978997"/>
            <a:ext cx="539948" cy="295870"/>
          </a:xfrm>
          <a:custGeom>
            <a:avLst/>
            <a:gdLst/>
            <a:ahLst/>
            <a:cxnLst/>
            <a:rect l="l" t="t" r="r" b="b"/>
            <a:pathLst>
              <a:path w="575944" h="315595">
                <a:moveTo>
                  <a:pt x="575449" y="34632"/>
                </a:moveTo>
                <a:lnTo>
                  <a:pt x="572922" y="22174"/>
                </a:lnTo>
                <a:lnTo>
                  <a:pt x="569696" y="17399"/>
                </a:lnTo>
                <a:lnTo>
                  <a:pt x="565150" y="10642"/>
                </a:lnTo>
                <a:lnTo>
                  <a:pt x="553618" y="2857"/>
                </a:lnTo>
                <a:lnTo>
                  <a:pt x="539521" y="0"/>
                </a:lnTo>
                <a:lnTo>
                  <a:pt x="36271" y="0"/>
                </a:lnTo>
                <a:lnTo>
                  <a:pt x="22174" y="2857"/>
                </a:lnTo>
                <a:lnTo>
                  <a:pt x="10642" y="10642"/>
                </a:lnTo>
                <a:lnTo>
                  <a:pt x="2857" y="22174"/>
                </a:lnTo>
                <a:lnTo>
                  <a:pt x="0" y="36271"/>
                </a:lnTo>
                <a:lnTo>
                  <a:pt x="0" y="279184"/>
                </a:lnTo>
                <a:lnTo>
                  <a:pt x="2857" y="293281"/>
                </a:lnTo>
                <a:lnTo>
                  <a:pt x="10642" y="304812"/>
                </a:lnTo>
                <a:lnTo>
                  <a:pt x="22174" y="312597"/>
                </a:lnTo>
                <a:lnTo>
                  <a:pt x="36271" y="315455"/>
                </a:lnTo>
                <a:lnTo>
                  <a:pt x="539521" y="315455"/>
                </a:lnTo>
                <a:lnTo>
                  <a:pt x="553618" y="312597"/>
                </a:lnTo>
                <a:lnTo>
                  <a:pt x="565150" y="304812"/>
                </a:lnTo>
                <a:lnTo>
                  <a:pt x="569696" y="298056"/>
                </a:lnTo>
                <a:lnTo>
                  <a:pt x="572922" y="293281"/>
                </a:lnTo>
                <a:lnTo>
                  <a:pt x="575449" y="280822"/>
                </a:lnTo>
                <a:lnTo>
                  <a:pt x="575449" y="34632"/>
                </a:lnTo>
                <a:close/>
              </a:path>
            </a:pathLst>
          </a:custGeom>
          <a:solidFill>
            <a:srgbClr val="F7D0B1"/>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09" name="object 109"/>
          <p:cNvSpPr txBox="1"/>
          <p:nvPr/>
        </p:nvSpPr>
        <p:spPr>
          <a:xfrm>
            <a:off x="3496958" y="6004676"/>
            <a:ext cx="504230" cy="195278"/>
          </a:xfrm>
          <a:prstGeom prst="rect">
            <a:avLst/>
          </a:prstGeom>
        </p:spPr>
        <p:txBody>
          <a:bodyPr vert="horz" wrap="square" lIns="0" tIns="11906" rIns="0" bIns="0" rtlCol="0">
            <a:spAutoFit/>
          </a:bodyPr>
          <a:lstStyle/>
          <a:p>
            <a:pPr marL="66080" marR="4763" indent="-54768" defTabSz="857250" eaLnBrk="1" fontAlgn="auto" hangingPunct="1">
              <a:lnSpc>
                <a:spcPct val="110700"/>
              </a:lnSpc>
              <a:spcBef>
                <a:spcPts val="94"/>
              </a:spcBef>
              <a:spcAft>
                <a:spcPts val="0"/>
              </a:spcAft>
            </a:pPr>
            <a:r>
              <a:rPr sz="563" kern="0" spc="-9" dirty="0">
                <a:solidFill>
                  <a:srgbClr val="0A2340"/>
                </a:solidFill>
                <a:latin typeface="Verdana"/>
                <a:cs typeface="Verdana"/>
              </a:rPr>
              <a:t>Administrator Evaluation</a:t>
            </a:r>
            <a:endParaRPr sz="563" kern="0">
              <a:solidFill>
                <a:sysClr val="windowText" lastClr="000000"/>
              </a:solidFill>
              <a:latin typeface="Verdana"/>
              <a:cs typeface="Verdana"/>
            </a:endParaRPr>
          </a:p>
        </p:txBody>
      </p:sp>
      <p:sp>
        <p:nvSpPr>
          <p:cNvPr id="110" name="object 110"/>
          <p:cNvSpPr/>
          <p:nvPr/>
        </p:nvSpPr>
        <p:spPr>
          <a:xfrm>
            <a:off x="4429769" y="6009977"/>
            <a:ext cx="539948" cy="228600"/>
          </a:xfrm>
          <a:custGeom>
            <a:avLst/>
            <a:gdLst/>
            <a:ahLst/>
            <a:cxnLst/>
            <a:rect l="l" t="t" r="r" b="b"/>
            <a:pathLst>
              <a:path w="575945" h="243840">
                <a:moveTo>
                  <a:pt x="575779" y="36258"/>
                </a:moveTo>
                <a:lnTo>
                  <a:pt x="572922" y="22161"/>
                </a:lnTo>
                <a:lnTo>
                  <a:pt x="569696" y="17386"/>
                </a:lnTo>
                <a:lnTo>
                  <a:pt x="565137" y="10629"/>
                </a:lnTo>
                <a:lnTo>
                  <a:pt x="553618" y="2844"/>
                </a:lnTo>
                <a:lnTo>
                  <a:pt x="539521" y="0"/>
                </a:lnTo>
                <a:lnTo>
                  <a:pt x="36271" y="0"/>
                </a:lnTo>
                <a:lnTo>
                  <a:pt x="22174" y="2844"/>
                </a:lnTo>
                <a:lnTo>
                  <a:pt x="10642" y="10629"/>
                </a:lnTo>
                <a:lnTo>
                  <a:pt x="2857" y="22161"/>
                </a:lnTo>
                <a:lnTo>
                  <a:pt x="0" y="36258"/>
                </a:lnTo>
                <a:lnTo>
                  <a:pt x="0" y="207124"/>
                </a:lnTo>
                <a:lnTo>
                  <a:pt x="2857" y="221221"/>
                </a:lnTo>
                <a:lnTo>
                  <a:pt x="10642" y="232752"/>
                </a:lnTo>
                <a:lnTo>
                  <a:pt x="22174" y="240538"/>
                </a:lnTo>
                <a:lnTo>
                  <a:pt x="36271" y="243395"/>
                </a:lnTo>
                <a:lnTo>
                  <a:pt x="539521" y="243395"/>
                </a:lnTo>
                <a:lnTo>
                  <a:pt x="553618" y="240538"/>
                </a:lnTo>
                <a:lnTo>
                  <a:pt x="565137" y="232752"/>
                </a:lnTo>
                <a:lnTo>
                  <a:pt x="569696" y="225996"/>
                </a:lnTo>
                <a:lnTo>
                  <a:pt x="572922" y="221221"/>
                </a:lnTo>
                <a:lnTo>
                  <a:pt x="575779" y="207124"/>
                </a:lnTo>
                <a:lnTo>
                  <a:pt x="575779" y="36258"/>
                </a:lnTo>
                <a:close/>
              </a:path>
            </a:pathLst>
          </a:custGeom>
          <a:solidFill>
            <a:srgbClr val="F7D0B1"/>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11" name="object 111"/>
          <p:cNvSpPr txBox="1"/>
          <p:nvPr/>
        </p:nvSpPr>
        <p:spPr>
          <a:xfrm>
            <a:off x="4564962" y="6040714"/>
            <a:ext cx="269677" cy="127438"/>
          </a:xfrm>
          <a:prstGeom prst="rect">
            <a:avLst/>
          </a:prstGeom>
        </p:spPr>
        <p:txBody>
          <a:bodyPr vert="horz" wrap="square" lIns="0" tIns="11906" rIns="0" bIns="0" rtlCol="0">
            <a:spAutoFit/>
          </a:bodyPr>
          <a:lstStyle/>
          <a:p>
            <a:pPr marL="11906" defTabSz="857250" eaLnBrk="1" fontAlgn="auto" hangingPunct="1">
              <a:spcBef>
                <a:spcPts val="94"/>
              </a:spcBef>
              <a:spcAft>
                <a:spcPts val="0"/>
              </a:spcAft>
            </a:pPr>
            <a:r>
              <a:rPr sz="750" kern="0" spc="-19" dirty="0">
                <a:solidFill>
                  <a:srgbClr val="0A2340"/>
                </a:solidFill>
                <a:latin typeface="Verdana"/>
                <a:cs typeface="Verdana"/>
              </a:rPr>
              <a:t>RISE</a:t>
            </a:r>
            <a:endParaRPr sz="750" kern="0">
              <a:solidFill>
                <a:sysClr val="windowText" lastClr="000000"/>
              </a:solidFill>
              <a:latin typeface="Verdana"/>
              <a:cs typeface="Verdana"/>
            </a:endParaRPr>
          </a:p>
        </p:txBody>
      </p:sp>
      <p:sp>
        <p:nvSpPr>
          <p:cNvPr id="112" name="object 112"/>
          <p:cNvSpPr/>
          <p:nvPr/>
        </p:nvSpPr>
        <p:spPr>
          <a:xfrm>
            <a:off x="5404164" y="5975841"/>
            <a:ext cx="539948" cy="296466"/>
          </a:xfrm>
          <a:custGeom>
            <a:avLst/>
            <a:gdLst/>
            <a:ahLst/>
            <a:cxnLst/>
            <a:rect l="l" t="t" r="r" b="b"/>
            <a:pathLst>
              <a:path w="575945" h="316229">
                <a:moveTo>
                  <a:pt x="575602" y="35382"/>
                </a:moveTo>
                <a:lnTo>
                  <a:pt x="553618" y="2857"/>
                </a:lnTo>
                <a:lnTo>
                  <a:pt x="539521" y="0"/>
                </a:lnTo>
                <a:lnTo>
                  <a:pt x="36271" y="0"/>
                </a:lnTo>
                <a:lnTo>
                  <a:pt x="22174" y="2857"/>
                </a:lnTo>
                <a:lnTo>
                  <a:pt x="10642" y="10642"/>
                </a:lnTo>
                <a:lnTo>
                  <a:pt x="2857" y="22161"/>
                </a:lnTo>
                <a:lnTo>
                  <a:pt x="0" y="36258"/>
                </a:lnTo>
                <a:lnTo>
                  <a:pt x="0" y="279946"/>
                </a:lnTo>
                <a:lnTo>
                  <a:pt x="2857" y="294043"/>
                </a:lnTo>
                <a:lnTo>
                  <a:pt x="10642" y="305574"/>
                </a:lnTo>
                <a:lnTo>
                  <a:pt x="22174" y="313347"/>
                </a:lnTo>
                <a:lnTo>
                  <a:pt x="36271" y="316204"/>
                </a:lnTo>
                <a:lnTo>
                  <a:pt x="539521" y="316204"/>
                </a:lnTo>
                <a:lnTo>
                  <a:pt x="572922" y="294043"/>
                </a:lnTo>
                <a:lnTo>
                  <a:pt x="575602" y="280822"/>
                </a:lnTo>
                <a:lnTo>
                  <a:pt x="575602" y="35382"/>
                </a:lnTo>
                <a:close/>
              </a:path>
            </a:pathLst>
          </a:custGeom>
          <a:solidFill>
            <a:srgbClr val="F7D0B1"/>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13" name="object 113"/>
          <p:cNvSpPr txBox="1"/>
          <p:nvPr/>
        </p:nvSpPr>
        <p:spPr>
          <a:xfrm>
            <a:off x="5401850" y="6001424"/>
            <a:ext cx="544711" cy="195278"/>
          </a:xfrm>
          <a:prstGeom prst="rect">
            <a:avLst/>
          </a:prstGeom>
        </p:spPr>
        <p:txBody>
          <a:bodyPr vert="horz" wrap="square" lIns="0" tIns="11906" rIns="0" bIns="0" rtlCol="0">
            <a:spAutoFit/>
          </a:bodyPr>
          <a:lstStyle/>
          <a:p>
            <a:pPr marL="191691" marR="4763" indent="-180380" defTabSz="857250" eaLnBrk="1" fontAlgn="auto" hangingPunct="1">
              <a:lnSpc>
                <a:spcPct val="111100"/>
              </a:lnSpc>
              <a:spcBef>
                <a:spcPts val="94"/>
              </a:spcBef>
              <a:spcAft>
                <a:spcPts val="0"/>
              </a:spcAft>
            </a:pPr>
            <a:r>
              <a:rPr sz="563" kern="0" spc="-9" dirty="0">
                <a:solidFill>
                  <a:srgbClr val="0A2340"/>
                </a:solidFill>
                <a:latin typeface="Verdana"/>
                <a:cs typeface="Verdana"/>
              </a:rPr>
              <a:t>Advisory,</a:t>
            </a:r>
            <a:r>
              <a:rPr sz="563" kern="0" spc="-19" dirty="0">
                <a:solidFill>
                  <a:srgbClr val="0A2340"/>
                </a:solidFill>
                <a:latin typeface="Verdana"/>
                <a:cs typeface="Verdana"/>
              </a:rPr>
              <a:t> Drug</a:t>
            </a:r>
            <a:r>
              <a:rPr sz="563" kern="0" spc="469" dirty="0">
                <a:solidFill>
                  <a:srgbClr val="0A2340"/>
                </a:solidFill>
                <a:latin typeface="Verdana"/>
                <a:cs typeface="Verdana"/>
              </a:rPr>
              <a:t> </a:t>
            </a:r>
            <a:r>
              <a:rPr sz="563" kern="0" spc="-19" dirty="0">
                <a:solidFill>
                  <a:srgbClr val="0A2340"/>
                </a:solidFill>
                <a:latin typeface="Verdana"/>
                <a:cs typeface="Verdana"/>
              </a:rPr>
              <a:t>Free</a:t>
            </a:r>
            <a:endParaRPr sz="563" kern="0">
              <a:solidFill>
                <a:sysClr val="windowText" lastClr="000000"/>
              </a:solidFill>
              <a:latin typeface="Verdana"/>
              <a:cs typeface="Verdana"/>
            </a:endParaRPr>
          </a:p>
        </p:txBody>
      </p:sp>
      <p:sp>
        <p:nvSpPr>
          <p:cNvPr id="114" name="object 114"/>
          <p:cNvSpPr/>
          <p:nvPr/>
        </p:nvSpPr>
        <p:spPr>
          <a:xfrm>
            <a:off x="6301145" y="5928216"/>
            <a:ext cx="539948" cy="391716"/>
          </a:xfrm>
          <a:custGeom>
            <a:avLst/>
            <a:gdLst/>
            <a:ahLst/>
            <a:cxnLst/>
            <a:rect l="l" t="t" r="r" b="b"/>
            <a:pathLst>
              <a:path w="575945" h="417829">
                <a:moveTo>
                  <a:pt x="575779" y="36258"/>
                </a:moveTo>
                <a:lnTo>
                  <a:pt x="572922" y="22161"/>
                </a:lnTo>
                <a:lnTo>
                  <a:pt x="569696" y="17386"/>
                </a:lnTo>
                <a:lnTo>
                  <a:pt x="565150" y="10642"/>
                </a:lnTo>
                <a:lnTo>
                  <a:pt x="553618" y="2857"/>
                </a:lnTo>
                <a:lnTo>
                  <a:pt x="539521" y="0"/>
                </a:lnTo>
                <a:lnTo>
                  <a:pt x="36271" y="0"/>
                </a:lnTo>
                <a:lnTo>
                  <a:pt x="22174" y="2857"/>
                </a:lnTo>
                <a:lnTo>
                  <a:pt x="10642" y="10642"/>
                </a:lnTo>
                <a:lnTo>
                  <a:pt x="2857" y="22161"/>
                </a:lnTo>
                <a:lnTo>
                  <a:pt x="0" y="36258"/>
                </a:lnTo>
                <a:lnTo>
                  <a:pt x="0" y="381546"/>
                </a:lnTo>
                <a:lnTo>
                  <a:pt x="2857" y="395643"/>
                </a:lnTo>
                <a:lnTo>
                  <a:pt x="10642" y="407174"/>
                </a:lnTo>
                <a:lnTo>
                  <a:pt x="22174" y="414947"/>
                </a:lnTo>
                <a:lnTo>
                  <a:pt x="36271" y="417804"/>
                </a:lnTo>
                <a:lnTo>
                  <a:pt x="539521" y="417804"/>
                </a:lnTo>
                <a:lnTo>
                  <a:pt x="553618" y="414947"/>
                </a:lnTo>
                <a:lnTo>
                  <a:pt x="565150" y="407174"/>
                </a:lnTo>
                <a:lnTo>
                  <a:pt x="569696" y="400418"/>
                </a:lnTo>
                <a:lnTo>
                  <a:pt x="572922" y="395643"/>
                </a:lnTo>
                <a:lnTo>
                  <a:pt x="575779" y="381546"/>
                </a:lnTo>
                <a:lnTo>
                  <a:pt x="575779" y="36258"/>
                </a:lnTo>
                <a:close/>
              </a:path>
            </a:pathLst>
          </a:custGeom>
          <a:solidFill>
            <a:srgbClr val="F7D0B1"/>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15" name="object 115"/>
          <p:cNvSpPr txBox="1"/>
          <p:nvPr/>
        </p:nvSpPr>
        <p:spPr>
          <a:xfrm>
            <a:off x="6399660" y="5953799"/>
            <a:ext cx="342900" cy="291458"/>
          </a:xfrm>
          <a:prstGeom prst="rect">
            <a:avLst/>
          </a:prstGeom>
        </p:spPr>
        <p:txBody>
          <a:bodyPr vert="horz" wrap="square" lIns="0" tIns="11906" rIns="0" bIns="0" rtlCol="0">
            <a:spAutoFit/>
          </a:bodyPr>
          <a:lstStyle/>
          <a:p>
            <a:pPr marL="11906" marR="4763" indent="14288" algn="just" defTabSz="857250" eaLnBrk="1" fontAlgn="auto" hangingPunct="1">
              <a:lnSpc>
                <a:spcPct val="111100"/>
              </a:lnSpc>
              <a:spcBef>
                <a:spcPts val="94"/>
              </a:spcBef>
              <a:spcAft>
                <a:spcPts val="0"/>
              </a:spcAft>
            </a:pPr>
            <a:r>
              <a:rPr sz="563" kern="0" spc="-9" dirty="0">
                <a:solidFill>
                  <a:srgbClr val="0A2340"/>
                </a:solidFill>
                <a:latin typeface="Verdana"/>
                <a:cs typeface="Verdana"/>
              </a:rPr>
              <a:t>Campus Health </a:t>
            </a:r>
            <a:r>
              <a:rPr sz="563" kern="0" spc="-47" dirty="0">
                <a:solidFill>
                  <a:srgbClr val="0A2340"/>
                </a:solidFill>
                <a:latin typeface="Verdana"/>
                <a:cs typeface="Verdana"/>
              </a:rPr>
              <a:t>&amp;</a:t>
            </a:r>
            <a:r>
              <a:rPr sz="563" kern="0" spc="-9" dirty="0">
                <a:solidFill>
                  <a:srgbClr val="0A2340"/>
                </a:solidFill>
                <a:latin typeface="Verdana"/>
                <a:cs typeface="Verdana"/>
              </a:rPr>
              <a:t> Wellness</a:t>
            </a:r>
            <a:endParaRPr sz="563" kern="0">
              <a:solidFill>
                <a:sysClr val="windowText" lastClr="000000"/>
              </a:solidFill>
              <a:latin typeface="Verdana"/>
              <a:cs typeface="Verdana"/>
            </a:endParaRPr>
          </a:p>
        </p:txBody>
      </p:sp>
      <p:sp>
        <p:nvSpPr>
          <p:cNvPr id="116" name="object 116"/>
          <p:cNvSpPr/>
          <p:nvPr/>
        </p:nvSpPr>
        <p:spPr>
          <a:xfrm>
            <a:off x="7297258" y="5978639"/>
            <a:ext cx="539948" cy="296466"/>
          </a:xfrm>
          <a:custGeom>
            <a:avLst/>
            <a:gdLst/>
            <a:ahLst/>
            <a:cxnLst/>
            <a:rect l="l" t="t" r="r" b="b"/>
            <a:pathLst>
              <a:path w="575945" h="316229">
                <a:moveTo>
                  <a:pt x="575602" y="35394"/>
                </a:moveTo>
                <a:lnTo>
                  <a:pt x="572922" y="22174"/>
                </a:lnTo>
                <a:lnTo>
                  <a:pt x="569696" y="17399"/>
                </a:lnTo>
                <a:lnTo>
                  <a:pt x="565137" y="10642"/>
                </a:lnTo>
                <a:lnTo>
                  <a:pt x="553605" y="2857"/>
                </a:lnTo>
                <a:lnTo>
                  <a:pt x="539508" y="0"/>
                </a:lnTo>
                <a:lnTo>
                  <a:pt x="36258" y="0"/>
                </a:lnTo>
                <a:lnTo>
                  <a:pt x="22161" y="2857"/>
                </a:lnTo>
                <a:lnTo>
                  <a:pt x="10629" y="10642"/>
                </a:lnTo>
                <a:lnTo>
                  <a:pt x="2857" y="22174"/>
                </a:lnTo>
                <a:lnTo>
                  <a:pt x="0" y="36271"/>
                </a:lnTo>
                <a:lnTo>
                  <a:pt x="0" y="279946"/>
                </a:lnTo>
                <a:lnTo>
                  <a:pt x="2857" y="294043"/>
                </a:lnTo>
                <a:lnTo>
                  <a:pt x="10629" y="305574"/>
                </a:lnTo>
                <a:lnTo>
                  <a:pt x="22161" y="313359"/>
                </a:lnTo>
                <a:lnTo>
                  <a:pt x="36258" y="316217"/>
                </a:lnTo>
                <a:lnTo>
                  <a:pt x="539508" y="316217"/>
                </a:lnTo>
                <a:lnTo>
                  <a:pt x="553605" y="313359"/>
                </a:lnTo>
                <a:lnTo>
                  <a:pt x="565137" y="305574"/>
                </a:lnTo>
                <a:lnTo>
                  <a:pt x="569696" y="298818"/>
                </a:lnTo>
                <a:lnTo>
                  <a:pt x="572922" y="294043"/>
                </a:lnTo>
                <a:lnTo>
                  <a:pt x="575602" y="280822"/>
                </a:lnTo>
                <a:lnTo>
                  <a:pt x="575602" y="35394"/>
                </a:lnTo>
                <a:close/>
              </a:path>
            </a:pathLst>
          </a:custGeom>
          <a:solidFill>
            <a:srgbClr val="F7D0B1"/>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17" name="object 117"/>
          <p:cNvSpPr txBox="1"/>
          <p:nvPr/>
        </p:nvSpPr>
        <p:spPr>
          <a:xfrm>
            <a:off x="7343675" y="6004227"/>
            <a:ext cx="447079" cy="195278"/>
          </a:xfrm>
          <a:prstGeom prst="rect">
            <a:avLst/>
          </a:prstGeom>
        </p:spPr>
        <p:txBody>
          <a:bodyPr vert="horz" wrap="square" lIns="0" tIns="11906" rIns="0" bIns="0" rtlCol="0">
            <a:spAutoFit/>
          </a:bodyPr>
          <a:lstStyle/>
          <a:p>
            <a:pPr marL="26194" marR="4763" indent="-14883" defTabSz="857250" eaLnBrk="1" fontAlgn="auto" hangingPunct="1">
              <a:lnSpc>
                <a:spcPct val="111100"/>
              </a:lnSpc>
              <a:spcBef>
                <a:spcPts val="94"/>
              </a:spcBef>
              <a:spcAft>
                <a:spcPts val="0"/>
              </a:spcAft>
            </a:pPr>
            <a:r>
              <a:rPr sz="563" kern="0" dirty="0">
                <a:solidFill>
                  <a:srgbClr val="0A2340"/>
                </a:solidFill>
                <a:latin typeface="Verdana"/>
                <a:cs typeface="Verdana"/>
              </a:rPr>
              <a:t>Central</a:t>
            </a:r>
            <a:r>
              <a:rPr sz="563" kern="0" spc="-75" dirty="0">
                <a:solidFill>
                  <a:srgbClr val="0A2340"/>
                </a:solidFill>
                <a:latin typeface="Verdana"/>
                <a:cs typeface="Verdana"/>
              </a:rPr>
              <a:t> </a:t>
            </a:r>
            <a:r>
              <a:rPr sz="563" kern="0" spc="-19" dirty="0">
                <a:solidFill>
                  <a:srgbClr val="0A2340"/>
                </a:solidFill>
                <a:latin typeface="Verdana"/>
                <a:cs typeface="Verdana"/>
              </a:rPr>
              <a:t>Unit</a:t>
            </a:r>
            <a:r>
              <a:rPr sz="563" kern="0" spc="-9" dirty="0">
                <a:solidFill>
                  <a:srgbClr val="0A2340"/>
                </a:solidFill>
                <a:latin typeface="Verdana"/>
                <a:cs typeface="Verdana"/>
              </a:rPr>
              <a:t> Allocations</a:t>
            </a:r>
            <a:endParaRPr sz="563" kern="0">
              <a:solidFill>
                <a:sysClr val="windowText" lastClr="000000"/>
              </a:solidFill>
              <a:latin typeface="Verdana"/>
              <a:cs typeface="Verdana"/>
            </a:endParaRPr>
          </a:p>
        </p:txBody>
      </p:sp>
      <p:sp>
        <p:nvSpPr>
          <p:cNvPr id="118" name="object 118"/>
          <p:cNvSpPr/>
          <p:nvPr/>
        </p:nvSpPr>
        <p:spPr>
          <a:xfrm>
            <a:off x="8316516" y="5978639"/>
            <a:ext cx="539948" cy="296466"/>
          </a:xfrm>
          <a:custGeom>
            <a:avLst/>
            <a:gdLst/>
            <a:ahLst/>
            <a:cxnLst/>
            <a:rect l="l" t="t" r="r" b="b"/>
            <a:pathLst>
              <a:path w="575945" h="316229">
                <a:moveTo>
                  <a:pt x="575589" y="35394"/>
                </a:moveTo>
                <a:lnTo>
                  <a:pt x="572922" y="22174"/>
                </a:lnTo>
                <a:lnTo>
                  <a:pt x="569696" y="17399"/>
                </a:lnTo>
                <a:lnTo>
                  <a:pt x="565137" y="10642"/>
                </a:lnTo>
                <a:lnTo>
                  <a:pt x="553605" y="2857"/>
                </a:lnTo>
                <a:lnTo>
                  <a:pt x="539508" y="0"/>
                </a:lnTo>
                <a:lnTo>
                  <a:pt x="36258" y="0"/>
                </a:lnTo>
                <a:lnTo>
                  <a:pt x="22161" y="2857"/>
                </a:lnTo>
                <a:lnTo>
                  <a:pt x="10629" y="10642"/>
                </a:lnTo>
                <a:lnTo>
                  <a:pt x="2844" y="22174"/>
                </a:lnTo>
                <a:lnTo>
                  <a:pt x="0" y="36271"/>
                </a:lnTo>
                <a:lnTo>
                  <a:pt x="0" y="279946"/>
                </a:lnTo>
                <a:lnTo>
                  <a:pt x="2844" y="294043"/>
                </a:lnTo>
                <a:lnTo>
                  <a:pt x="10629" y="305574"/>
                </a:lnTo>
                <a:lnTo>
                  <a:pt x="22161" y="313359"/>
                </a:lnTo>
                <a:lnTo>
                  <a:pt x="36258" y="316217"/>
                </a:lnTo>
                <a:lnTo>
                  <a:pt x="539508" y="316217"/>
                </a:lnTo>
                <a:lnTo>
                  <a:pt x="553605" y="313359"/>
                </a:lnTo>
                <a:lnTo>
                  <a:pt x="565137" y="305574"/>
                </a:lnTo>
                <a:lnTo>
                  <a:pt x="569696" y="298818"/>
                </a:lnTo>
                <a:lnTo>
                  <a:pt x="572922" y="294043"/>
                </a:lnTo>
                <a:lnTo>
                  <a:pt x="575589" y="280822"/>
                </a:lnTo>
                <a:lnTo>
                  <a:pt x="575589" y="35394"/>
                </a:lnTo>
                <a:close/>
              </a:path>
            </a:pathLst>
          </a:custGeom>
          <a:solidFill>
            <a:srgbClr val="F7D0B1"/>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19" name="object 119"/>
          <p:cNvSpPr txBox="1"/>
          <p:nvPr/>
        </p:nvSpPr>
        <p:spPr>
          <a:xfrm>
            <a:off x="8339863" y="6004227"/>
            <a:ext cx="493514" cy="195278"/>
          </a:xfrm>
          <a:prstGeom prst="rect">
            <a:avLst/>
          </a:prstGeom>
        </p:spPr>
        <p:txBody>
          <a:bodyPr vert="horz" wrap="square" lIns="0" tIns="11906" rIns="0" bIns="0" rtlCol="0">
            <a:spAutoFit/>
          </a:bodyPr>
          <a:lstStyle/>
          <a:p>
            <a:pPr marL="136922" marR="4763" indent="-125611" defTabSz="857250" eaLnBrk="1" fontAlgn="auto" hangingPunct="1">
              <a:lnSpc>
                <a:spcPct val="111100"/>
              </a:lnSpc>
              <a:spcBef>
                <a:spcPts val="94"/>
              </a:spcBef>
              <a:spcAft>
                <a:spcPts val="0"/>
              </a:spcAft>
            </a:pPr>
            <a:r>
              <a:rPr sz="563" kern="0" spc="-9" dirty="0">
                <a:solidFill>
                  <a:srgbClr val="0A2340"/>
                </a:solidFill>
                <a:latin typeface="Verdana"/>
                <a:cs typeface="Verdana"/>
              </a:rPr>
              <a:t>Concessioins Board</a:t>
            </a:r>
            <a:endParaRPr sz="563" kern="0">
              <a:solidFill>
                <a:sysClr val="windowText" lastClr="000000"/>
              </a:solidFill>
              <a:latin typeface="Verdana"/>
              <a:cs typeface="Verdana"/>
            </a:endParaRPr>
          </a:p>
        </p:txBody>
      </p:sp>
      <p:sp>
        <p:nvSpPr>
          <p:cNvPr id="120" name="object 120"/>
          <p:cNvSpPr/>
          <p:nvPr/>
        </p:nvSpPr>
        <p:spPr>
          <a:xfrm>
            <a:off x="3023664" y="6423933"/>
            <a:ext cx="539948" cy="296466"/>
          </a:xfrm>
          <a:custGeom>
            <a:avLst/>
            <a:gdLst/>
            <a:ahLst/>
            <a:cxnLst/>
            <a:rect l="l" t="t" r="r" b="b"/>
            <a:pathLst>
              <a:path w="575944" h="316229">
                <a:moveTo>
                  <a:pt x="575602" y="35382"/>
                </a:moveTo>
                <a:lnTo>
                  <a:pt x="553618" y="2857"/>
                </a:lnTo>
                <a:lnTo>
                  <a:pt x="539521" y="0"/>
                </a:lnTo>
                <a:lnTo>
                  <a:pt x="36271" y="0"/>
                </a:lnTo>
                <a:lnTo>
                  <a:pt x="22174" y="2857"/>
                </a:lnTo>
                <a:lnTo>
                  <a:pt x="10642" y="10642"/>
                </a:lnTo>
                <a:lnTo>
                  <a:pt x="2857" y="22161"/>
                </a:lnTo>
                <a:lnTo>
                  <a:pt x="0" y="36258"/>
                </a:lnTo>
                <a:lnTo>
                  <a:pt x="0" y="279946"/>
                </a:lnTo>
                <a:lnTo>
                  <a:pt x="2857" y="294043"/>
                </a:lnTo>
                <a:lnTo>
                  <a:pt x="10642" y="305574"/>
                </a:lnTo>
                <a:lnTo>
                  <a:pt x="22174" y="313347"/>
                </a:lnTo>
                <a:lnTo>
                  <a:pt x="36271" y="316204"/>
                </a:lnTo>
                <a:lnTo>
                  <a:pt x="539521" y="316204"/>
                </a:lnTo>
                <a:lnTo>
                  <a:pt x="553618" y="313347"/>
                </a:lnTo>
                <a:lnTo>
                  <a:pt x="565137" y="305574"/>
                </a:lnTo>
                <a:lnTo>
                  <a:pt x="569696" y="298818"/>
                </a:lnTo>
                <a:lnTo>
                  <a:pt x="572922" y="294043"/>
                </a:lnTo>
                <a:lnTo>
                  <a:pt x="575602" y="280822"/>
                </a:lnTo>
                <a:lnTo>
                  <a:pt x="575602" y="35382"/>
                </a:lnTo>
                <a:close/>
              </a:path>
            </a:pathLst>
          </a:custGeom>
          <a:solidFill>
            <a:srgbClr val="F7D0B1"/>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21" name="object 121"/>
          <p:cNvSpPr txBox="1"/>
          <p:nvPr/>
        </p:nvSpPr>
        <p:spPr>
          <a:xfrm>
            <a:off x="3027021" y="6449516"/>
            <a:ext cx="533400" cy="195278"/>
          </a:xfrm>
          <a:prstGeom prst="rect">
            <a:avLst/>
          </a:prstGeom>
        </p:spPr>
        <p:txBody>
          <a:bodyPr vert="horz" wrap="square" lIns="0" tIns="11906" rIns="0" bIns="0" rtlCol="0">
            <a:spAutoFit/>
          </a:bodyPr>
          <a:lstStyle/>
          <a:p>
            <a:pPr marL="109537" marR="4763" indent="-98227" defTabSz="857250" eaLnBrk="1" fontAlgn="auto" hangingPunct="1">
              <a:lnSpc>
                <a:spcPct val="111100"/>
              </a:lnSpc>
              <a:spcBef>
                <a:spcPts val="94"/>
              </a:spcBef>
              <a:spcAft>
                <a:spcPts val="0"/>
              </a:spcAft>
            </a:pPr>
            <a:r>
              <a:rPr sz="563" kern="0" spc="-9" dirty="0">
                <a:solidFill>
                  <a:srgbClr val="0A2340"/>
                </a:solidFill>
                <a:latin typeface="Verdana"/>
                <a:cs typeface="Verdana"/>
              </a:rPr>
              <a:t>Intercollegiate Athletics</a:t>
            </a:r>
            <a:endParaRPr sz="563" kern="0">
              <a:solidFill>
                <a:sysClr val="windowText" lastClr="000000"/>
              </a:solidFill>
              <a:latin typeface="Verdana"/>
              <a:cs typeface="Verdana"/>
            </a:endParaRPr>
          </a:p>
        </p:txBody>
      </p:sp>
      <p:sp>
        <p:nvSpPr>
          <p:cNvPr id="122" name="object 122"/>
          <p:cNvSpPr/>
          <p:nvPr/>
        </p:nvSpPr>
        <p:spPr>
          <a:xfrm>
            <a:off x="2164426" y="6423933"/>
            <a:ext cx="539948" cy="296466"/>
          </a:xfrm>
          <a:custGeom>
            <a:avLst/>
            <a:gdLst/>
            <a:ahLst/>
            <a:cxnLst/>
            <a:rect l="l" t="t" r="r" b="b"/>
            <a:pathLst>
              <a:path w="575944" h="316229">
                <a:moveTo>
                  <a:pt x="575602" y="35382"/>
                </a:moveTo>
                <a:lnTo>
                  <a:pt x="553605" y="2857"/>
                </a:lnTo>
                <a:lnTo>
                  <a:pt x="539508" y="0"/>
                </a:lnTo>
                <a:lnTo>
                  <a:pt x="36258" y="0"/>
                </a:lnTo>
                <a:lnTo>
                  <a:pt x="22161" y="2857"/>
                </a:lnTo>
                <a:lnTo>
                  <a:pt x="10629" y="10642"/>
                </a:lnTo>
                <a:lnTo>
                  <a:pt x="2857" y="22161"/>
                </a:lnTo>
                <a:lnTo>
                  <a:pt x="0" y="36258"/>
                </a:lnTo>
                <a:lnTo>
                  <a:pt x="0" y="279946"/>
                </a:lnTo>
                <a:lnTo>
                  <a:pt x="2857" y="294043"/>
                </a:lnTo>
                <a:lnTo>
                  <a:pt x="10629" y="305574"/>
                </a:lnTo>
                <a:lnTo>
                  <a:pt x="22161" y="313347"/>
                </a:lnTo>
                <a:lnTo>
                  <a:pt x="36258" y="316204"/>
                </a:lnTo>
                <a:lnTo>
                  <a:pt x="539508" y="316204"/>
                </a:lnTo>
                <a:lnTo>
                  <a:pt x="553605" y="313347"/>
                </a:lnTo>
                <a:lnTo>
                  <a:pt x="565137" y="305574"/>
                </a:lnTo>
                <a:lnTo>
                  <a:pt x="569696" y="298818"/>
                </a:lnTo>
                <a:lnTo>
                  <a:pt x="572922" y="294043"/>
                </a:lnTo>
                <a:lnTo>
                  <a:pt x="575602" y="280822"/>
                </a:lnTo>
                <a:lnTo>
                  <a:pt x="575602" y="35382"/>
                </a:lnTo>
                <a:close/>
              </a:path>
            </a:pathLst>
          </a:custGeom>
          <a:solidFill>
            <a:srgbClr val="F7D0B1"/>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23" name="object 123"/>
          <p:cNvSpPr txBox="1"/>
          <p:nvPr/>
        </p:nvSpPr>
        <p:spPr>
          <a:xfrm>
            <a:off x="2212705" y="6449516"/>
            <a:ext cx="443508" cy="195278"/>
          </a:xfrm>
          <a:prstGeom prst="rect">
            <a:avLst/>
          </a:prstGeom>
        </p:spPr>
        <p:txBody>
          <a:bodyPr vert="horz" wrap="square" lIns="0" tIns="11906" rIns="0" bIns="0" rtlCol="0">
            <a:spAutoFit/>
          </a:bodyPr>
          <a:lstStyle/>
          <a:p>
            <a:pPr marL="72033" marR="4763" indent="-60721" defTabSz="857250" eaLnBrk="1" fontAlgn="auto" hangingPunct="1">
              <a:lnSpc>
                <a:spcPct val="111100"/>
              </a:lnSpc>
              <a:spcBef>
                <a:spcPts val="94"/>
              </a:spcBef>
              <a:spcAft>
                <a:spcPts val="0"/>
              </a:spcAft>
            </a:pPr>
            <a:r>
              <a:rPr sz="563" kern="0" spc="-9" dirty="0">
                <a:solidFill>
                  <a:srgbClr val="0A2340"/>
                </a:solidFill>
                <a:latin typeface="Verdana"/>
                <a:cs typeface="Verdana"/>
              </a:rPr>
              <a:t>Insurance</a:t>
            </a:r>
            <a:r>
              <a:rPr sz="563" kern="0" spc="-70" dirty="0">
                <a:solidFill>
                  <a:srgbClr val="0A2340"/>
                </a:solidFill>
                <a:latin typeface="Verdana"/>
                <a:cs typeface="Verdana"/>
              </a:rPr>
              <a:t> </a:t>
            </a:r>
            <a:r>
              <a:rPr sz="563" kern="0" spc="-47" dirty="0">
                <a:solidFill>
                  <a:srgbClr val="0A2340"/>
                </a:solidFill>
                <a:latin typeface="Verdana"/>
                <a:cs typeface="Verdana"/>
              </a:rPr>
              <a:t>&amp;</a:t>
            </a:r>
            <a:r>
              <a:rPr sz="563" kern="0" spc="-9" dirty="0">
                <a:solidFill>
                  <a:srgbClr val="0A2340"/>
                </a:solidFill>
                <a:latin typeface="Verdana"/>
                <a:cs typeface="Verdana"/>
              </a:rPr>
              <a:t> Benefits</a:t>
            </a:r>
            <a:endParaRPr sz="563" kern="0">
              <a:solidFill>
                <a:sysClr val="windowText" lastClr="000000"/>
              </a:solidFill>
              <a:latin typeface="Verdana"/>
              <a:cs typeface="Verdana"/>
            </a:endParaRPr>
          </a:p>
        </p:txBody>
      </p:sp>
      <p:sp>
        <p:nvSpPr>
          <p:cNvPr id="124" name="object 124"/>
          <p:cNvSpPr/>
          <p:nvPr/>
        </p:nvSpPr>
        <p:spPr>
          <a:xfrm>
            <a:off x="9937100" y="5978639"/>
            <a:ext cx="539948" cy="296466"/>
          </a:xfrm>
          <a:custGeom>
            <a:avLst/>
            <a:gdLst/>
            <a:ahLst/>
            <a:cxnLst/>
            <a:rect l="l" t="t" r="r" b="b"/>
            <a:pathLst>
              <a:path w="575945" h="316229">
                <a:moveTo>
                  <a:pt x="575602" y="35394"/>
                </a:moveTo>
                <a:lnTo>
                  <a:pt x="572922" y="22174"/>
                </a:lnTo>
                <a:lnTo>
                  <a:pt x="569696" y="17399"/>
                </a:lnTo>
                <a:lnTo>
                  <a:pt x="565137" y="10642"/>
                </a:lnTo>
                <a:lnTo>
                  <a:pt x="553605" y="2857"/>
                </a:lnTo>
                <a:lnTo>
                  <a:pt x="539521" y="0"/>
                </a:lnTo>
                <a:lnTo>
                  <a:pt x="36258" y="0"/>
                </a:lnTo>
                <a:lnTo>
                  <a:pt x="22161" y="2857"/>
                </a:lnTo>
                <a:lnTo>
                  <a:pt x="10642" y="10642"/>
                </a:lnTo>
                <a:lnTo>
                  <a:pt x="2857" y="22174"/>
                </a:lnTo>
                <a:lnTo>
                  <a:pt x="0" y="36271"/>
                </a:lnTo>
                <a:lnTo>
                  <a:pt x="0" y="279946"/>
                </a:lnTo>
                <a:lnTo>
                  <a:pt x="2857" y="294043"/>
                </a:lnTo>
                <a:lnTo>
                  <a:pt x="10642" y="305574"/>
                </a:lnTo>
                <a:lnTo>
                  <a:pt x="22161" y="313359"/>
                </a:lnTo>
                <a:lnTo>
                  <a:pt x="36258" y="316217"/>
                </a:lnTo>
                <a:lnTo>
                  <a:pt x="539521" y="316217"/>
                </a:lnTo>
                <a:lnTo>
                  <a:pt x="553605" y="313359"/>
                </a:lnTo>
                <a:lnTo>
                  <a:pt x="565137" y="305574"/>
                </a:lnTo>
                <a:lnTo>
                  <a:pt x="569696" y="298818"/>
                </a:lnTo>
                <a:lnTo>
                  <a:pt x="572922" y="294043"/>
                </a:lnTo>
                <a:lnTo>
                  <a:pt x="575602" y="280822"/>
                </a:lnTo>
                <a:lnTo>
                  <a:pt x="575602" y="35394"/>
                </a:lnTo>
                <a:close/>
              </a:path>
            </a:pathLst>
          </a:custGeom>
          <a:solidFill>
            <a:srgbClr val="F7D0B1"/>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25" name="object 125"/>
          <p:cNvSpPr txBox="1"/>
          <p:nvPr/>
        </p:nvSpPr>
        <p:spPr>
          <a:xfrm>
            <a:off x="9984544" y="6004227"/>
            <a:ext cx="445294" cy="195278"/>
          </a:xfrm>
          <a:prstGeom prst="rect">
            <a:avLst/>
          </a:prstGeom>
        </p:spPr>
        <p:txBody>
          <a:bodyPr vert="horz" wrap="square" lIns="0" tIns="11906" rIns="0" bIns="0" rtlCol="0">
            <a:spAutoFit/>
          </a:bodyPr>
          <a:lstStyle/>
          <a:p>
            <a:pPr marL="52388" marR="4763" indent="-41077" defTabSz="857250" eaLnBrk="1" fontAlgn="auto" hangingPunct="1">
              <a:lnSpc>
                <a:spcPct val="111100"/>
              </a:lnSpc>
              <a:spcBef>
                <a:spcPts val="94"/>
              </a:spcBef>
              <a:spcAft>
                <a:spcPts val="0"/>
              </a:spcAft>
            </a:pPr>
            <a:r>
              <a:rPr sz="563" kern="0" spc="-9" dirty="0">
                <a:solidFill>
                  <a:srgbClr val="0A2340"/>
                </a:solidFill>
                <a:latin typeface="Verdana"/>
                <a:cs typeface="Verdana"/>
              </a:rPr>
              <a:t>Institutional Biosafety</a:t>
            </a:r>
            <a:endParaRPr sz="563" kern="0">
              <a:solidFill>
                <a:sysClr val="windowText" lastClr="000000"/>
              </a:solidFill>
              <a:latin typeface="Verdana"/>
              <a:cs typeface="Verdana"/>
            </a:endParaRPr>
          </a:p>
        </p:txBody>
      </p:sp>
      <p:sp>
        <p:nvSpPr>
          <p:cNvPr id="126" name="object 126"/>
          <p:cNvSpPr/>
          <p:nvPr/>
        </p:nvSpPr>
        <p:spPr>
          <a:xfrm>
            <a:off x="9562934" y="6423933"/>
            <a:ext cx="539948" cy="296466"/>
          </a:xfrm>
          <a:custGeom>
            <a:avLst/>
            <a:gdLst/>
            <a:ahLst/>
            <a:cxnLst/>
            <a:rect l="l" t="t" r="r" b="b"/>
            <a:pathLst>
              <a:path w="575945" h="316229">
                <a:moveTo>
                  <a:pt x="575602" y="35382"/>
                </a:moveTo>
                <a:lnTo>
                  <a:pt x="553605" y="2857"/>
                </a:lnTo>
                <a:lnTo>
                  <a:pt x="539508" y="0"/>
                </a:lnTo>
                <a:lnTo>
                  <a:pt x="36258" y="0"/>
                </a:lnTo>
                <a:lnTo>
                  <a:pt x="22161" y="2857"/>
                </a:lnTo>
                <a:lnTo>
                  <a:pt x="10642" y="10642"/>
                </a:lnTo>
                <a:lnTo>
                  <a:pt x="2857" y="22161"/>
                </a:lnTo>
                <a:lnTo>
                  <a:pt x="0" y="36258"/>
                </a:lnTo>
                <a:lnTo>
                  <a:pt x="0" y="279946"/>
                </a:lnTo>
                <a:lnTo>
                  <a:pt x="2857" y="294043"/>
                </a:lnTo>
                <a:lnTo>
                  <a:pt x="10642" y="305574"/>
                </a:lnTo>
                <a:lnTo>
                  <a:pt x="22161" y="313347"/>
                </a:lnTo>
                <a:lnTo>
                  <a:pt x="36258" y="316204"/>
                </a:lnTo>
                <a:lnTo>
                  <a:pt x="539508" y="316204"/>
                </a:lnTo>
                <a:lnTo>
                  <a:pt x="553605" y="313347"/>
                </a:lnTo>
                <a:lnTo>
                  <a:pt x="565137" y="305574"/>
                </a:lnTo>
                <a:lnTo>
                  <a:pt x="569696" y="298818"/>
                </a:lnTo>
                <a:lnTo>
                  <a:pt x="572922" y="294043"/>
                </a:lnTo>
                <a:lnTo>
                  <a:pt x="575602" y="280822"/>
                </a:lnTo>
                <a:lnTo>
                  <a:pt x="575602" y="35382"/>
                </a:lnTo>
                <a:close/>
              </a:path>
            </a:pathLst>
          </a:custGeom>
          <a:solidFill>
            <a:srgbClr val="F7D0B1"/>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27" name="object 127"/>
          <p:cNvSpPr txBox="1"/>
          <p:nvPr/>
        </p:nvSpPr>
        <p:spPr>
          <a:xfrm>
            <a:off x="9666931" y="6449516"/>
            <a:ext cx="332184" cy="195278"/>
          </a:xfrm>
          <a:prstGeom prst="rect">
            <a:avLst/>
          </a:prstGeom>
        </p:spPr>
        <p:txBody>
          <a:bodyPr vert="horz" wrap="square" lIns="0" tIns="11906" rIns="0" bIns="0" rtlCol="0">
            <a:spAutoFit/>
          </a:bodyPr>
          <a:lstStyle/>
          <a:p>
            <a:pPr marL="11906" marR="4763" indent="22622" defTabSz="857250" eaLnBrk="1" fontAlgn="auto" hangingPunct="1">
              <a:lnSpc>
                <a:spcPct val="111100"/>
              </a:lnSpc>
              <a:spcBef>
                <a:spcPts val="94"/>
              </a:spcBef>
              <a:spcAft>
                <a:spcPts val="0"/>
              </a:spcAft>
            </a:pPr>
            <a:r>
              <a:rPr sz="563" kern="0" spc="-9" dirty="0">
                <a:solidFill>
                  <a:srgbClr val="0A2340"/>
                </a:solidFill>
                <a:latin typeface="Verdana"/>
                <a:cs typeface="Verdana"/>
              </a:rPr>
              <a:t>Budget Advisory</a:t>
            </a:r>
            <a:endParaRPr sz="563" kern="0">
              <a:solidFill>
                <a:sysClr val="windowText" lastClr="000000"/>
              </a:solidFill>
              <a:latin typeface="Verdana"/>
              <a:cs typeface="Verdana"/>
            </a:endParaRPr>
          </a:p>
        </p:txBody>
      </p:sp>
      <p:sp>
        <p:nvSpPr>
          <p:cNvPr id="128" name="object 128"/>
          <p:cNvSpPr/>
          <p:nvPr/>
        </p:nvSpPr>
        <p:spPr>
          <a:xfrm>
            <a:off x="8760536" y="6423933"/>
            <a:ext cx="539948" cy="296466"/>
          </a:xfrm>
          <a:custGeom>
            <a:avLst/>
            <a:gdLst/>
            <a:ahLst/>
            <a:cxnLst/>
            <a:rect l="l" t="t" r="r" b="b"/>
            <a:pathLst>
              <a:path w="575945" h="316229">
                <a:moveTo>
                  <a:pt x="575602" y="35382"/>
                </a:moveTo>
                <a:lnTo>
                  <a:pt x="553605" y="2857"/>
                </a:lnTo>
                <a:lnTo>
                  <a:pt x="539521" y="0"/>
                </a:lnTo>
                <a:lnTo>
                  <a:pt x="36258" y="0"/>
                </a:lnTo>
                <a:lnTo>
                  <a:pt x="22161" y="2857"/>
                </a:lnTo>
                <a:lnTo>
                  <a:pt x="10642" y="10642"/>
                </a:lnTo>
                <a:lnTo>
                  <a:pt x="2857" y="22161"/>
                </a:lnTo>
                <a:lnTo>
                  <a:pt x="0" y="36258"/>
                </a:lnTo>
                <a:lnTo>
                  <a:pt x="0" y="279946"/>
                </a:lnTo>
                <a:lnTo>
                  <a:pt x="2857" y="294043"/>
                </a:lnTo>
                <a:lnTo>
                  <a:pt x="10642" y="305574"/>
                </a:lnTo>
                <a:lnTo>
                  <a:pt x="22161" y="313347"/>
                </a:lnTo>
                <a:lnTo>
                  <a:pt x="36258" y="316204"/>
                </a:lnTo>
                <a:lnTo>
                  <a:pt x="539521" y="316204"/>
                </a:lnTo>
                <a:lnTo>
                  <a:pt x="553605" y="313347"/>
                </a:lnTo>
                <a:lnTo>
                  <a:pt x="565137" y="305574"/>
                </a:lnTo>
                <a:lnTo>
                  <a:pt x="569696" y="298818"/>
                </a:lnTo>
                <a:lnTo>
                  <a:pt x="572922" y="294043"/>
                </a:lnTo>
                <a:lnTo>
                  <a:pt x="575602" y="280822"/>
                </a:lnTo>
                <a:lnTo>
                  <a:pt x="575602" y="35382"/>
                </a:lnTo>
                <a:close/>
              </a:path>
            </a:pathLst>
          </a:custGeom>
          <a:solidFill>
            <a:srgbClr val="F7D0B1"/>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29" name="object 129"/>
          <p:cNvSpPr txBox="1"/>
          <p:nvPr/>
        </p:nvSpPr>
        <p:spPr>
          <a:xfrm>
            <a:off x="8841373" y="6449516"/>
            <a:ext cx="378023" cy="195278"/>
          </a:xfrm>
          <a:prstGeom prst="rect">
            <a:avLst/>
          </a:prstGeom>
        </p:spPr>
        <p:txBody>
          <a:bodyPr vert="horz" wrap="square" lIns="0" tIns="11906" rIns="0" bIns="0" rtlCol="0">
            <a:spAutoFit/>
          </a:bodyPr>
          <a:lstStyle/>
          <a:p>
            <a:pPr marL="72628" marR="4763" indent="-61317" defTabSz="857250" eaLnBrk="1" fontAlgn="auto" hangingPunct="1">
              <a:lnSpc>
                <a:spcPct val="111100"/>
              </a:lnSpc>
              <a:spcBef>
                <a:spcPts val="94"/>
              </a:spcBef>
              <a:spcAft>
                <a:spcPts val="0"/>
              </a:spcAft>
            </a:pPr>
            <a:r>
              <a:rPr sz="563" kern="0" spc="-9" dirty="0">
                <a:solidFill>
                  <a:srgbClr val="0A2340"/>
                </a:solidFill>
                <a:latin typeface="Verdana"/>
                <a:cs typeface="Verdana"/>
              </a:rPr>
              <a:t>University Safety</a:t>
            </a:r>
            <a:endParaRPr sz="563" kern="0">
              <a:solidFill>
                <a:sysClr val="windowText" lastClr="000000"/>
              </a:solidFill>
              <a:latin typeface="Verdana"/>
              <a:cs typeface="Verdana"/>
            </a:endParaRPr>
          </a:p>
        </p:txBody>
      </p:sp>
      <p:sp>
        <p:nvSpPr>
          <p:cNvPr id="130" name="object 130"/>
          <p:cNvSpPr/>
          <p:nvPr/>
        </p:nvSpPr>
        <p:spPr>
          <a:xfrm>
            <a:off x="7827181" y="6478821"/>
            <a:ext cx="539948" cy="201215"/>
          </a:xfrm>
          <a:custGeom>
            <a:avLst/>
            <a:gdLst/>
            <a:ahLst/>
            <a:cxnLst/>
            <a:rect l="l" t="t" r="r" b="b"/>
            <a:pathLst>
              <a:path w="575945" h="214629">
                <a:moveTo>
                  <a:pt x="575779" y="36271"/>
                </a:moveTo>
                <a:lnTo>
                  <a:pt x="553618" y="2857"/>
                </a:lnTo>
                <a:lnTo>
                  <a:pt x="539521" y="0"/>
                </a:lnTo>
                <a:lnTo>
                  <a:pt x="36271" y="0"/>
                </a:lnTo>
                <a:lnTo>
                  <a:pt x="22174" y="2857"/>
                </a:lnTo>
                <a:lnTo>
                  <a:pt x="10642" y="10642"/>
                </a:lnTo>
                <a:lnTo>
                  <a:pt x="2857" y="22174"/>
                </a:lnTo>
                <a:lnTo>
                  <a:pt x="0" y="36271"/>
                </a:lnTo>
                <a:lnTo>
                  <a:pt x="0" y="178346"/>
                </a:lnTo>
                <a:lnTo>
                  <a:pt x="2857" y="192443"/>
                </a:lnTo>
                <a:lnTo>
                  <a:pt x="10642" y="203974"/>
                </a:lnTo>
                <a:lnTo>
                  <a:pt x="22174" y="211759"/>
                </a:lnTo>
                <a:lnTo>
                  <a:pt x="36271" y="214617"/>
                </a:lnTo>
                <a:lnTo>
                  <a:pt x="539521" y="214617"/>
                </a:lnTo>
                <a:lnTo>
                  <a:pt x="572922" y="192443"/>
                </a:lnTo>
                <a:lnTo>
                  <a:pt x="575779" y="178346"/>
                </a:lnTo>
                <a:lnTo>
                  <a:pt x="575779" y="36271"/>
                </a:lnTo>
                <a:close/>
              </a:path>
            </a:pathLst>
          </a:custGeom>
          <a:solidFill>
            <a:srgbClr val="F7D0B1"/>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31" name="object 131"/>
          <p:cNvSpPr txBox="1"/>
          <p:nvPr/>
        </p:nvSpPr>
        <p:spPr>
          <a:xfrm>
            <a:off x="7818821" y="6513933"/>
            <a:ext cx="556617" cy="98649"/>
          </a:xfrm>
          <a:prstGeom prst="rect">
            <a:avLst/>
          </a:prstGeom>
        </p:spPr>
        <p:txBody>
          <a:bodyPr vert="horz" wrap="square" lIns="0" tIns="11906" rIns="0" bIns="0" rtlCol="0">
            <a:spAutoFit/>
          </a:bodyPr>
          <a:lstStyle/>
          <a:p>
            <a:pPr marL="11906" defTabSz="857250" eaLnBrk="1" fontAlgn="auto" hangingPunct="1">
              <a:spcBef>
                <a:spcPts val="94"/>
              </a:spcBef>
              <a:spcAft>
                <a:spcPts val="0"/>
              </a:spcAft>
            </a:pPr>
            <a:r>
              <a:rPr sz="563" kern="0" dirty="0">
                <a:solidFill>
                  <a:srgbClr val="0A2340"/>
                </a:solidFill>
                <a:latin typeface="Verdana"/>
                <a:cs typeface="Verdana"/>
              </a:rPr>
              <a:t>Traffic</a:t>
            </a:r>
            <a:r>
              <a:rPr sz="563" kern="0" spc="-56" dirty="0">
                <a:solidFill>
                  <a:srgbClr val="0A2340"/>
                </a:solidFill>
                <a:latin typeface="Verdana"/>
                <a:cs typeface="Verdana"/>
              </a:rPr>
              <a:t> </a:t>
            </a:r>
            <a:r>
              <a:rPr sz="563" kern="0" spc="-9" dirty="0">
                <a:solidFill>
                  <a:srgbClr val="0A2340"/>
                </a:solidFill>
                <a:latin typeface="Verdana"/>
                <a:cs typeface="Verdana"/>
              </a:rPr>
              <a:t>Appeals</a:t>
            </a:r>
            <a:endParaRPr sz="563" kern="0">
              <a:solidFill>
                <a:sysClr val="windowText" lastClr="000000"/>
              </a:solidFill>
              <a:latin typeface="Verdana"/>
              <a:cs typeface="Verdana"/>
            </a:endParaRPr>
          </a:p>
        </p:txBody>
      </p:sp>
      <p:sp>
        <p:nvSpPr>
          <p:cNvPr id="132" name="object 132"/>
          <p:cNvSpPr/>
          <p:nvPr/>
        </p:nvSpPr>
        <p:spPr>
          <a:xfrm>
            <a:off x="6769144" y="6423933"/>
            <a:ext cx="539948" cy="296466"/>
          </a:xfrm>
          <a:custGeom>
            <a:avLst/>
            <a:gdLst/>
            <a:ahLst/>
            <a:cxnLst/>
            <a:rect l="l" t="t" r="r" b="b"/>
            <a:pathLst>
              <a:path w="575945" h="316229">
                <a:moveTo>
                  <a:pt x="575602" y="35382"/>
                </a:moveTo>
                <a:lnTo>
                  <a:pt x="553605" y="2857"/>
                </a:lnTo>
                <a:lnTo>
                  <a:pt x="539508" y="0"/>
                </a:lnTo>
                <a:lnTo>
                  <a:pt x="36258" y="0"/>
                </a:lnTo>
                <a:lnTo>
                  <a:pt x="22161" y="2857"/>
                </a:lnTo>
                <a:lnTo>
                  <a:pt x="10629" y="10642"/>
                </a:lnTo>
                <a:lnTo>
                  <a:pt x="2857" y="22161"/>
                </a:lnTo>
                <a:lnTo>
                  <a:pt x="0" y="36258"/>
                </a:lnTo>
                <a:lnTo>
                  <a:pt x="0" y="279946"/>
                </a:lnTo>
                <a:lnTo>
                  <a:pt x="2857" y="294043"/>
                </a:lnTo>
                <a:lnTo>
                  <a:pt x="10629" y="305574"/>
                </a:lnTo>
                <a:lnTo>
                  <a:pt x="22161" y="313347"/>
                </a:lnTo>
                <a:lnTo>
                  <a:pt x="36258" y="316204"/>
                </a:lnTo>
                <a:lnTo>
                  <a:pt x="539508" y="316204"/>
                </a:lnTo>
                <a:lnTo>
                  <a:pt x="553605" y="313347"/>
                </a:lnTo>
                <a:lnTo>
                  <a:pt x="565137" y="305574"/>
                </a:lnTo>
                <a:lnTo>
                  <a:pt x="569696" y="298818"/>
                </a:lnTo>
                <a:lnTo>
                  <a:pt x="572922" y="294043"/>
                </a:lnTo>
                <a:lnTo>
                  <a:pt x="575602" y="280822"/>
                </a:lnTo>
                <a:lnTo>
                  <a:pt x="575602" y="35382"/>
                </a:lnTo>
                <a:close/>
              </a:path>
            </a:pathLst>
          </a:custGeom>
          <a:solidFill>
            <a:srgbClr val="F7D0B1"/>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33" name="object 133"/>
          <p:cNvSpPr txBox="1"/>
          <p:nvPr/>
        </p:nvSpPr>
        <p:spPr>
          <a:xfrm>
            <a:off x="6876394" y="6449516"/>
            <a:ext cx="325636" cy="195278"/>
          </a:xfrm>
          <a:prstGeom prst="rect">
            <a:avLst/>
          </a:prstGeom>
        </p:spPr>
        <p:txBody>
          <a:bodyPr vert="horz" wrap="square" lIns="0" tIns="11906" rIns="0" bIns="0" rtlCol="0">
            <a:spAutoFit/>
          </a:bodyPr>
          <a:lstStyle/>
          <a:p>
            <a:pPr marL="26194" marR="4763" indent="-14883" defTabSz="857250" eaLnBrk="1" fontAlgn="auto" hangingPunct="1">
              <a:lnSpc>
                <a:spcPct val="111100"/>
              </a:lnSpc>
              <a:spcBef>
                <a:spcPts val="94"/>
              </a:spcBef>
              <a:spcAft>
                <a:spcPts val="0"/>
              </a:spcAft>
            </a:pPr>
            <a:r>
              <a:rPr sz="563" kern="0" dirty="0">
                <a:solidFill>
                  <a:srgbClr val="0A2340"/>
                </a:solidFill>
                <a:latin typeface="Verdana"/>
                <a:cs typeface="Verdana"/>
              </a:rPr>
              <a:t>Traffic</a:t>
            </a:r>
            <a:r>
              <a:rPr sz="563" kern="0" spc="-56" dirty="0">
                <a:solidFill>
                  <a:srgbClr val="0A2340"/>
                </a:solidFill>
                <a:latin typeface="Verdana"/>
                <a:cs typeface="Verdana"/>
              </a:rPr>
              <a:t> </a:t>
            </a:r>
            <a:r>
              <a:rPr sz="563" kern="0" spc="-47" dirty="0">
                <a:solidFill>
                  <a:srgbClr val="0A2340"/>
                </a:solidFill>
                <a:latin typeface="Verdana"/>
                <a:cs typeface="Verdana"/>
              </a:rPr>
              <a:t>&amp;</a:t>
            </a:r>
            <a:r>
              <a:rPr sz="563" kern="0" spc="-9" dirty="0">
                <a:solidFill>
                  <a:srgbClr val="0A2340"/>
                </a:solidFill>
                <a:latin typeface="Verdana"/>
                <a:cs typeface="Verdana"/>
              </a:rPr>
              <a:t> Parking</a:t>
            </a:r>
            <a:endParaRPr sz="563" kern="0">
              <a:solidFill>
                <a:sysClr val="windowText" lastClr="000000"/>
              </a:solidFill>
              <a:latin typeface="Verdana"/>
              <a:cs typeface="Verdana"/>
            </a:endParaRPr>
          </a:p>
        </p:txBody>
      </p:sp>
      <p:sp>
        <p:nvSpPr>
          <p:cNvPr id="134" name="object 134"/>
          <p:cNvSpPr/>
          <p:nvPr/>
        </p:nvSpPr>
        <p:spPr>
          <a:xfrm>
            <a:off x="4924699" y="6431195"/>
            <a:ext cx="539948" cy="296466"/>
          </a:xfrm>
          <a:custGeom>
            <a:avLst/>
            <a:gdLst/>
            <a:ahLst/>
            <a:cxnLst/>
            <a:rect l="l" t="t" r="r" b="b"/>
            <a:pathLst>
              <a:path w="575945" h="316229">
                <a:moveTo>
                  <a:pt x="575602" y="35394"/>
                </a:moveTo>
                <a:lnTo>
                  <a:pt x="572922" y="22174"/>
                </a:lnTo>
                <a:lnTo>
                  <a:pt x="569696" y="17399"/>
                </a:lnTo>
                <a:lnTo>
                  <a:pt x="565137" y="10642"/>
                </a:lnTo>
                <a:lnTo>
                  <a:pt x="553605" y="2857"/>
                </a:lnTo>
                <a:lnTo>
                  <a:pt x="539508" y="0"/>
                </a:lnTo>
                <a:lnTo>
                  <a:pt x="36258" y="0"/>
                </a:lnTo>
                <a:lnTo>
                  <a:pt x="22161" y="2857"/>
                </a:lnTo>
                <a:lnTo>
                  <a:pt x="10629" y="10642"/>
                </a:lnTo>
                <a:lnTo>
                  <a:pt x="2857" y="22174"/>
                </a:lnTo>
                <a:lnTo>
                  <a:pt x="0" y="36271"/>
                </a:lnTo>
                <a:lnTo>
                  <a:pt x="0" y="279946"/>
                </a:lnTo>
                <a:lnTo>
                  <a:pt x="2857" y="294043"/>
                </a:lnTo>
                <a:lnTo>
                  <a:pt x="10629" y="305574"/>
                </a:lnTo>
                <a:lnTo>
                  <a:pt x="22161" y="313359"/>
                </a:lnTo>
                <a:lnTo>
                  <a:pt x="36258" y="316217"/>
                </a:lnTo>
                <a:lnTo>
                  <a:pt x="539508" y="316217"/>
                </a:lnTo>
                <a:lnTo>
                  <a:pt x="553605" y="313359"/>
                </a:lnTo>
                <a:lnTo>
                  <a:pt x="565137" y="305574"/>
                </a:lnTo>
                <a:lnTo>
                  <a:pt x="569696" y="298818"/>
                </a:lnTo>
                <a:lnTo>
                  <a:pt x="572922" y="294043"/>
                </a:lnTo>
                <a:lnTo>
                  <a:pt x="575602" y="280822"/>
                </a:lnTo>
                <a:lnTo>
                  <a:pt x="575602" y="35394"/>
                </a:lnTo>
                <a:close/>
              </a:path>
            </a:pathLst>
          </a:custGeom>
          <a:solidFill>
            <a:srgbClr val="F7D0B1"/>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35" name="object 135"/>
          <p:cNvSpPr txBox="1"/>
          <p:nvPr/>
        </p:nvSpPr>
        <p:spPr>
          <a:xfrm>
            <a:off x="5033068" y="6456783"/>
            <a:ext cx="323255" cy="195278"/>
          </a:xfrm>
          <a:prstGeom prst="rect">
            <a:avLst/>
          </a:prstGeom>
        </p:spPr>
        <p:txBody>
          <a:bodyPr vert="horz" wrap="square" lIns="0" tIns="11906" rIns="0" bIns="0" rtlCol="0">
            <a:spAutoFit/>
          </a:bodyPr>
          <a:lstStyle/>
          <a:p>
            <a:pPr marL="11906" marR="4763" indent="8334" defTabSz="857250" eaLnBrk="1" fontAlgn="auto" hangingPunct="1">
              <a:lnSpc>
                <a:spcPct val="111100"/>
              </a:lnSpc>
              <a:spcBef>
                <a:spcPts val="94"/>
              </a:spcBef>
              <a:spcAft>
                <a:spcPts val="0"/>
              </a:spcAft>
            </a:pPr>
            <a:r>
              <a:rPr sz="563" kern="0" spc="-9" dirty="0">
                <a:solidFill>
                  <a:srgbClr val="0A2340"/>
                </a:solidFill>
                <a:latin typeface="Verdana"/>
                <a:cs typeface="Verdana"/>
              </a:rPr>
              <a:t>Student Conduct</a:t>
            </a:r>
            <a:endParaRPr sz="563" kern="0">
              <a:solidFill>
                <a:sysClr val="windowText" lastClr="000000"/>
              </a:solidFill>
              <a:latin typeface="Verdana"/>
              <a:cs typeface="Verdana"/>
            </a:endParaRPr>
          </a:p>
        </p:txBody>
      </p:sp>
      <p:sp>
        <p:nvSpPr>
          <p:cNvPr id="136" name="object 136"/>
          <p:cNvSpPr/>
          <p:nvPr/>
        </p:nvSpPr>
        <p:spPr>
          <a:xfrm>
            <a:off x="3939052" y="6476023"/>
            <a:ext cx="539948" cy="201215"/>
          </a:xfrm>
          <a:custGeom>
            <a:avLst/>
            <a:gdLst/>
            <a:ahLst/>
            <a:cxnLst/>
            <a:rect l="l" t="t" r="r" b="b"/>
            <a:pathLst>
              <a:path w="575944" h="214629">
                <a:moveTo>
                  <a:pt x="575779" y="36258"/>
                </a:moveTo>
                <a:lnTo>
                  <a:pt x="553605" y="2857"/>
                </a:lnTo>
                <a:lnTo>
                  <a:pt x="539521" y="0"/>
                </a:lnTo>
                <a:lnTo>
                  <a:pt x="36258" y="0"/>
                </a:lnTo>
                <a:lnTo>
                  <a:pt x="22161" y="2857"/>
                </a:lnTo>
                <a:lnTo>
                  <a:pt x="10642" y="10642"/>
                </a:lnTo>
                <a:lnTo>
                  <a:pt x="2857" y="22161"/>
                </a:lnTo>
                <a:lnTo>
                  <a:pt x="0" y="36258"/>
                </a:lnTo>
                <a:lnTo>
                  <a:pt x="0" y="178346"/>
                </a:lnTo>
                <a:lnTo>
                  <a:pt x="2857" y="192443"/>
                </a:lnTo>
                <a:lnTo>
                  <a:pt x="10642" y="203974"/>
                </a:lnTo>
                <a:lnTo>
                  <a:pt x="22161" y="211747"/>
                </a:lnTo>
                <a:lnTo>
                  <a:pt x="36258" y="214604"/>
                </a:lnTo>
                <a:lnTo>
                  <a:pt x="539521" y="214604"/>
                </a:lnTo>
                <a:lnTo>
                  <a:pt x="553605" y="211747"/>
                </a:lnTo>
                <a:lnTo>
                  <a:pt x="565137" y="203974"/>
                </a:lnTo>
                <a:lnTo>
                  <a:pt x="569696" y="197218"/>
                </a:lnTo>
                <a:lnTo>
                  <a:pt x="572922" y="192443"/>
                </a:lnTo>
                <a:lnTo>
                  <a:pt x="575779" y="178346"/>
                </a:lnTo>
                <a:lnTo>
                  <a:pt x="575779" y="36258"/>
                </a:lnTo>
                <a:close/>
              </a:path>
            </a:pathLst>
          </a:custGeom>
          <a:solidFill>
            <a:srgbClr val="F7D0B1"/>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37" name="object 137"/>
          <p:cNvSpPr txBox="1"/>
          <p:nvPr/>
        </p:nvSpPr>
        <p:spPr>
          <a:xfrm>
            <a:off x="3986219" y="6511130"/>
            <a:ext cx="445889" cy="98649"/>
          </a:xfrm>
          <a:prstGeom prst="rect">
            <a:avLst/>
          </a:prstGeom>
        </p:spPr>
        <p:txBody>
          <a:bodyPr vert="horz" wrap="square" lIns="0" tIns="11906" rIns="0" bIns="0" rtlCol="0">
            <a:spAutoFit/>
          </a:bodyPr>
          <a:lstStyle/>
          <a:p>
            <a:pPr marL="11906" defTabSz="857250" eaLnBrk="1" fontAlgn="auto" hangingPunct="1">
              <a:spcBef>
                <a:spcPts val="94"/>
              </a:spcBef>
              <a:spcAft>
                <a:spcPts val="0"/>
              </a:spcAft>
            </a:pPr>
            <a:r>
              <a:rPr sz="563" kern="0" dirty="0">
                <a:solidFill>
                  <a:srgbClr val="0A2340"/>
                </a:solidFill>
                <a:latin typeface="Verdana"/>
                <a:cs typeface="Verdana"/>
              </a:rPr>
              <a:t>Master</a:t>
            </a:r>
            <a:r>
              <a:rPr sz="563" kern="0" spc="-47" dirty="0">
                <a:solidFill>
                  <a:srgbClr val="0A2340"/>
                </a:solidFill>
                <a:latin typeface="Verdana"/>
                <a:cs typeface="Verdana"/>
              </a:rPr>
              <a:t> </a:t>
            </a:r>
            <a:r>
              <a:rPr sz="563" kern="0" spc="-19" dirty="0">
                <a:solidFill>
                  <a:srgbClr val="0A2340"/>
                </a:solidFill>
                <a:latin typeface="Verdana"/>
                <a:cs typeface="Verdana"/>
              </a:rPr>
              <a:t>Plan</a:t>
            </a:r>
            <a:endParaRPr sz="563" kern="0">
              <a:solidFill>
                <a:sysClr val="windowText" lastClr="000000"/>
              </a:solidFill>
              <a:latin typeface="Verdana"/>
              <a:cs typeface="Verdana"/>
            </a:endParaRPr>
          </a:p>
        </p:txBody>
      </p:sp>
      <p:sp>
        <p:nvSpPr>
          <p:cNvPr id="138" name="object 138"/>
          <p:cNvSpPr/>
          <p:nvPr/>
        </p:nvSpPr>
        <p:spPr>
          <a:xfrm>
            <a:off x="9213485" y="6023467"/>
            <a:ext cx="539948" cy="201215"/>
          </a:xfrm>
          <a:custGeom>
            <a:avLst/>
            <a:gdLst/>
            <a:ahLst/>
            <a:cxnLst/>
            <a:rect l="l" t="t" r="r" b="b"/>
            <a:pathLst>
              <a:path w="575945" h="214629">
                <a:moveTo>
                  <a:pt x="575779" y="36258"/>
                </a:moveTo>
                <a:lnTo>
                  <a:pt x="553618" y="2857"/>
                </a:lnTo>
                <a:lnTo>
                  <a:pt x="539521" y="0"/>
                </a:lnTo>
                <a:lnTo>
                  <a:pt x="36271" y="0"/>
                </a:lnTo>
                <a:lnTo>
                  <a:pt x="22174" y="2857"/>
                </a:lnTo>
                <a:lnTo>
                  <a:pt x="10642" y="10642"/>
                </a:lnTo>
                <a:lnTo>
                  <a:pt x="2857" y="22161"/>
                </a:lnTo>
                <a:lnTo>
                  <a:pt x="0" y="36258"/>
                </a:lnTo>
                <a:lnTo>
                  <a:pt x="0" y="178346"/>
                </a:lnTo>
                <a:lnTo>
                  <a:pt x="2857" y="192443"/>
                </a:lnTo>
                <a:lnTo>
                  <a:pt x="10642" y="203974"/>
                </a:lnTo>
                <a:lnTo>
                  <a:pt x="22174" y="211747"/>
                </a:lnTo>
                <a:lnTo>
                  <a:pt x="36271" y="214604"/>
                </a:lnTo>
                <a:lnTo>
                  <a:pt x="539521" y="214604"/>
                </a:lnTo>
                <a:lnTo>
                  <a:pt x="553618" y="211747"/>
                </a:lnTo>
                <a:lnTo>
                  <a:pt x="565150" y="203974"/>
                </a:lnTo>
                <a:lnTo>
                  <a:pt x="569696" y="197218"/>
                </a:lnTo>
                <a:lnTo>
                  <a:pt x="572922" y="192443"/>
                </a:lnTo>
                <a:lnTo>
                  <a:pt x="575779" y="178346"/>
                </a:lnTo>
                <a:lnTo>
                  <a:pt x="575779" y="36258"/>
                </a:lnTo>
                <a:close/>
              </a:path>
            </a:pathLst>
          </a:custGeom>
          <a:solidFill>
            <a:srgbClr val="F7D0B1"/>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39" name="object 139"/>
          <p:cNvSpPr txBox="1"/>
          <p:nvPr/>
        </p:nvSpPr>
        <p:spPr>
          <a:xfrm>
            <a:off x="9213960" y="6058575"/>
            <a:ext cx="538758" cy="98649"/>
          </a:xfrm>
          <a:prstGeom prst="rect">
            <a:avLst/>
          </a:prstGeom>
        </p:spPr>
        <p:txBody>
          <a:bodyPr vert="horz" wrap="square" lIns="0" tIns="11906" rIns="0" bIns="0" rtlCol="0">
            <a:spAutoFit/>
          </a:bodyPr>
          <a:lstStyle/>
          <a:p>
            <a:pPr marL="11906" defTabSz="857250" eaLnBrk="1" fontAlgn="auto" hangingPunct="1">
              <a:spcBef>
                <a:spcPts val="94"/>
              </a:spcBef>
              <a:spcAft>
                <a:spcPts val="0"/>
              </a:spcAft>
            </a:pPr>
            <a:r>
              <a:rPr sz="563" kern="0" dirty="0">
                <a:solidFill>
                  <a:srgbClr val="0A2340"/>
                </a:solidFill>
                <a:latin typeface="Verdana"/>
                <a:cs typeface="Verdana"/>
              </a:rPr>
              <a:t>Hardship</a:t>
            </a:r>
            <a:r>
              <a:rPr sz="563" kern="0" spc="-61" dirty="0">
                <a:solidFill>
                  <a:srgbClr val="0A2340"/>
                </a:solidFill>
                <a:latin typeface="Verdana"/>
                <a:cs typeface="Verdana"/>
              </a:rPr>
              <a:t> </a:t>
            </a:r>
            <a:r>
              <a:rPr sz="563" kern="0" spc="-19" dirty="0">
                <a:solidFill>
                  <a:srgbClr val="0A2340"/>
                </a:solidFill>
                <a:latin typeface="Verdana"/>
                <a:cs typeface="Verdana"/>
              </a:rPr>
              <a:t>Fund</a:t>
            </a:r>
            <a:endParaRPr sz="563" kern="0">
              <a:solidFill>
                <a:sysClr val="windowText" lastClr="000000"/>
              </a:solidFill>
              <a:latin typeface="Verdana"/>
              <a:cs typeface="Verdana"/>
            </a:endParaRPr>
          </a:p>
        </p:txBody>
      </p:sp>
      <p:grpSp>
        <p:nvGrpSpPr>
          <p:cNvPr id="140" name="object 140"/>
          <p:cNvGrpSpPr/>
          <p:nvPr/>
        </p:nvGrpSpPr>
        <p:grpSpPr>
          <a:xfrm>
            <a:off x="2001075" y="5787621"/>
            <a:ext cx="8358188" cy="661988"/>
            <a:chOff x="508880" y="6173463"/>
            <a:chExt cx="8915400" cy="706120"/>
          </a:xfrm>
        </p:grpSpPr>
        <p:sp>
          <p:nvSpPr>
            <p:cNvPr id="141" name="object 141"/>
            <p:cNvSpPr/>
            <p:nvPr/>
          </p:nvSpPr>
          <p:spPr>
            <a:xfrm>
              <a:off x="8490005" y="6177426"/>
              <a:ext cx="0" cy="212090"/>
            </a:xfrm>
            <a:custGeom>
              <a:avLst/>
              <a:gdLst/>
              <a:ahLst/>
              <a:cxnLst/>
              <a:rect l="l" t="t" r="r" b="b"/>
              <a:pathLst>
                <a:path h="212089">
                  <a:moveTo>
                    <a:pt x="0" y="211656"/>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42" name="object 142"/>
            <p:cNvSpPr/>
            <p:nvPr/>
          </p:nvSpPr>
          <p:spPr>
            <a:xfrm>
              <a:off x="1419743" y="6177426"/>
              <a:ext cx="0" cy="212090"/>
            </a:xfrm>
            <a:custGeom>
              <a:avLst/>
              <a:gdLst/>
              <a:ahLst/>
              <a:cxnLst/>
              <a:rect l="l" t="t" r="r" b="b"/>
              <a:pathLst>
                <a:path h="212089">
                  <a:moveTo>
                    <a:pt x="0" y="211656"/>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43" name="object 143"/>
            <p:cNvSpPr/>
            <p:nvPr/>
          </p:nvSpPr>
          <p:spPr>
            <a:xfrm>
              <a:off x="2368682" y="6177426"/>
              <a:ext cx="0" cy="212090"/>
            </a:xfrm>
            <a:custGeom>
              <a:avLst/>
              <a:gdLst/>
              <a:ahLst/>
              <a:cxnLst/>
              <a:rect l="l" t="t" r="r" b="b"/>
              <a:pathLst>
                <a:path h="212089">
                  <a:moveTo>
                    <a:pt x="0" y="211656"/>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44" name="object 144"/>
            <p:cNvSpPr/>
            <p:nvPr/>
          </p:nvSpPr>
          <p:spPr>
            <a:xfrm>
              <a:off x="3387372" y="6175225"/>
              <a:ext cx="0" cy="212090"/>
            </a:xfrm>
            <a:custGeom>
              <a:avLst/>
              <a:gdLst/>
              <a:ahLst/>
              <a:cxnLst/>
              <a:rect l="l" t="t" r="r" b="b"/>
              <a:pathLst>
                <a:path h="212089">
                  <a:moveTo>
                    <a:pt x="0" y="211656"/>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45" name="object 145"/>
            <p:cNvSpPr/>
            <p:nvPr/>
          </p:nvSpPr>
          <p:spPr>
            <a:xfrm>
              <a:off x="4431493" y="6177426"/>
              <a:ext cx="0" cy="212090"/>
            </a:xfrm>
            <a:custGeom>
              <a:avLst/>
              <a:gdLst/>
              <a:ahLst/>
              <a:cxnLst/>
              <a:rect l="l" t="t" r="r" b="b"/>
              <a:pathLst>
                <a:path h="212089">
                  <a:moveTo>
                    <a:pt x="0" y="211656"/>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46" name="object 146"/>
            <p:cNvSpPr/>
            <p:nvPr/>
          </p:nvSpPr>
          <p:spPr>
            <a:xfrm>
              <a:off x="5327799" y="6175225"/>
              <a:ext cx="0" cy="212090"/>
            </a:xfrm>
            <a:custGeom>
              <a:avLst/>
              <a:gdLst/>
              <a:ahLst/>
              <a:cxnLst/>
              <a:rect l="l" t="t" r="r" b="b"/>
              <a:pathLst>
                <a:path h="212089">
                  <a:moveTo>
                    <a:pt x="0" y="211656"/>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47" name="object 147"/>
            <p:cNvSpPr/>
            <p:nvPr/>
          </p:nvSpPr>
          <p:spPr>
            <a:xfrm>
              <a:off x="6441258" y="6177426"/>
              <a:ext cx="0" cy="212090"/>
            </a:xfrm>
            <a:custGeom>
              <a:avLst/>
              <a:gdLst/>
              <a:ahLst/>
              <a:cxnLst/>
              <a:rect l="l" t="t" r="r" b="b"/>
              <a:pathLst>
                <a:path h="212089">
                  <a:moveTo>
                    <a:pt x="0" y="211656"/>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48" name="object 148"/>
            <p:cNvSpPr/>
            <p:nvPr/>
          </p:nvSpPr>
          <p:spPr>
            <a:xfrm>
              <a:off x="7528465" y="6175225"/>
              <a:ext cx="0" cy="212090"/>
            </a:xfrm>
            <a:custGeom>
              <a:avLst/>
              <a:gdLst/>
              <a:ahLst/>
              <a:cxnLst/>
              <a:rect l="l" t="t" r="r" b="b"/>
              <a:pathLst>
                <a:path h="212089">
                  <a:moveTo>
                    <a:pt x="0" y="211656"/>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49" name="object 149"/>
            <p:cNvSpPr/>
            <p:nvPr/>
          </p:nvSpPr>
          <p:spPr>
            <a:xfrm>
              <a:off x="970962" y="6182150"/>
              <a:ext cx="0" cy="690245"/>
            </a:xfrm>
            <a:custGeom>
              <a:avLst/>
              <a:gdLst/>
              <a:ahLst/>
              <a:cxnLst/>
              <a:rect l="l" t="t" r="r" b="b"/>
              <a:pathLst>
                <a:path h="690245">
                  <a:moveTo>
                    <a:pt x="0" y="689620"/>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50" name="object 150"/>
            <p:cNvSpPr/>
            <p:nvPr/>
          </p:nvSpPr>
          <p:spPr>
            <a:xfrm>
              <a:off x="9419120" y="6178215"/>
              <a:ext cx="0" cy="212090"/>
            </a:xfrm>
            <a:custGeom>
              <a:avLst/>
              <a:gdLst/>
              <a:ahLst/>
              <a:cxnLst/>
              <a:rect l="l" t="t" r="r" b="b"/>
              <a:pathLst>
                <a:path h="212089">
                  <a:moveTo>
                    <a:pt x="0" y="211656"/>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51" name="object 151"/>
            <p:cNvSpPr/>
            <p:nvPr/>
          </p:nvSpPr>
          <p:spPr>
            <a:xfrm>
              <a:off x="508880" y="6178226"/>
              <a:ext cx="8910320" cy="0"/>
            </a:xfrm>
            <a:custGeom>
              <a:avLst/>
              <a:gdLst/>
              <a:ahLst/>
              <a:cxnLst/>
              <a:rect l="l" t="t" r="r" b="b"/>
              <a:pathLst>
                <a:path w="8910320">
                  <a:moveTo>
                    <a:pt x="0" y="0"/>
                  </a:moveTo>
                  <a:lnTo>
                    <a:pt x="891025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52" name="object 152"/>
            <p:cNvSpPr/>
            <p:nvPr/>
          </p:nvSpPr>
          <p:spPr>
            <a:xfrm>
              <a:off x="1894174" y="6182150"/>
              <a:ext cx="0" cy="690245"/>
            </a:xfrm>
            <a:custGeom>
              <a:avLst/>
              <a:gdLst/>
              <a:ahLst/>
              <a:cxnLst/>
              <a:rect l="l" t="t" r="r" b="b"/>
              <a:pathLst>
                <a:path h="690245">
                  <a:moveTo>
                    <a:pt x="0" y="689620"/>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53" name="object 153"/>
            <p:cNvSpPr/>
            <p:nvPr/>
          </p:nvSpPr>
          <p:spPr>
            <a:xfrm>
              <a:off x="2880369" y="6182150"/>
              <a:ext cx="0" cy="690245"/>
            </a:xfrm>
            <a:custGeom>
              <a:avLst/>
              <a:gdLst/>
              <a:ahLst/>
              <a:cxnLst/>
              <a:rect l="l" t="t" r="r" b="b"/>
              <a:pathLst>
                <a:path h="690245">
                  <a:moveTo>
                    <a:pt x="0" y="689620"/>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54" name="object 154"/>
            <p:cNvSpPr/>
            <p:nvPr/>
          </p:nvSpPr>
          <p:spPr>
            <a:xfrm>
              <a:off x="3915254" y="6179949"/>
              <a:ext cx="0" cy="690245"/>
            </a:xfrm>
            <a:custGeom>
              <a:avLst/>
              <a:gdLst/>
              <a:ahLst/>
              <a:cxnLst/>
              <a:rect l="l" t="t" r="r" b="b"/>
              <a:pathLst>
                <a:path h="690245">
                  <a:moveTo>
                    <a:pt x="0" y="689620"/>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55" name="object 155"/>
            <p:cNvSpPr/>
            <p:nvPr/>
          </p:nvSpPr>
          <p:spPr>
            <a:xfrm>
              <a:off x="5886630" y="6189669"/>
              <a:ext cx="0" cy="690245"/>
            </a:xfrm>
            <a:custGeom>
              <a:avLst/>
              <a:gdLst/>
              <a:ahLst/>
              <a:cxnLst/>
              <a:rect l="l" t="t" r="r" b="b"/>
              <a:pathLst>
                <a:path h="690245">
                  <a:moveTo>
                    <a:pt x="0" y="689620"/>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56" name="object 156"/>
            <p:cNvSpPr/>
            <p:nvPr/>
          </p:nvSpPr>
          <p:spPr>
            <a:xfrm>
              <a:off x="6990254" y="6179949"/>
              <a:ext cx="0" cy="690245"/>
            </a:xfrm>
            <a:custGeom>
              <a:avLst/>
              <a:gdLst/>
              <a:ahLst/>
              <a:cxnLst/>
              <a:rect l="l" t="t" r="r" b="b"/>
              <a:pathLst>
                <a:path h="690245">
                  <a:moveTo>
                    <a:pt x="0" y="689620"/>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57" name="object 157"/>
            <p:cNvSpPr/>
            <p:nvPr/>
          </p:nvSpPr>
          <p:spPr>
            <a:xfrm>
              <a:off x="8007649" y="6179949"/>
              <a:ext cx="0" cy="690245"/>
            </a:xfrm>
            <a:custGeom>
              <a:avLst/>
              <a:gdLst/>
              <a:ahLst/>
              <a:cxnLst/>
              <a:rect l="l" t="t" r="r" b="b"/>
              <a:pathLst>
                <a:path h="690245">
                  <a:moveTo>
                    <a:pt x="0" y="689620"/>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58" name="object 158"/>
            <p:cNvSpPr/>
            <p:nvPr/>
          </p:nvSpPr>
          <p:spPr>
            <a:xfrm>
              <a:off x="8875892" y="6189669"/>
              <a:ext cx="0" cy="690245"/>
            </a:xfrm>
            <a:custGeom>
              <a:avLst/>
              <a:gdLst/>
              <a:ahLst/>
              <a:cxnLst/>
              <a:rect l="l" t="t" r="r" b="b"/>
              <a:pathLst>
                <a:path h="690245">
                  <a:moveTo>
                    <a:pt x="0" y="689620"/>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grpSp>
      <p:sp>
        <p:nvSpPr>
          <p:cNvPr id="159" name="object 159"/>
          <p:cNvSpPr/>
          <p:nvPr/>
        </p:nvSpPr>
        <p:spPr>
          <a:xfrm>
            <a:off x="1789497" y="2867108"/>
            <a:ext cx="17859" cy="494705"/>
          </a:xfrm>
          <a:custGeom>
            <a:avLst/>
            <a:gdLst/>
            <a:ahLst/>
            <a:cxnLst/>
            <a:rect l="l" t="t" r="r" b="b"/>
            <a:pathLst>
              <a:path w="19050" h="527685">
                <a:moveTo>
                  <a:pt x="19050" y="514908"/>
                </a:moveTo>
                <a:lnTo>
                  <a:pt x="18122" y="512660"/>
                </a:lnTo>
                <a:lnTo>
                  <a:pt x="14401" y="508939"/>
                </a:lnTo>
                <a:lnTo>
                  <a:pt x="12153" y="508012"/>
                </a:lnTo>
                <a:lnTo>
                  <a:pt x="6896" y="508012"/>
                </a:lnTo>
                <a:lnTo>
                  <a:pt x="4648" y="508939"/>
                </a:lnTo>
                <a:lnTo>
                  <a:pt x="927" y="512660"/>
                </a:lnTo>
                <a:lnTo>
                  <a:pt x="0" y="514908"/>
                </a:lnTo>
                <a:lnTo>
                  <a:pt x="0" y="520166"/>
                </a:lnTo>
                <a:lnTo>
                  <a:pt x="927" y="522414"/>
                </a:lnTo>
                <a:lnTo>
                  <a:pt x="4648" y="526135"/>
                </a:lnTo>
                <a:lnTo>
                  <a:pt x="6896" y="527062"/>
                </a:lnTo>
                <a:lnTo>
                  <a:pt x="12153" y="527062"/>
                </a:lnTo>
                <a:lnTo>
                  <a:pt x="14401" y="526135"/>
                </a:lnTo>
                <a:lnTo>
                  <a:pt x="18122" y="522414"/>
                </a:lnTo>
                <a:lnTo>
                  <a:pt x="19050" y="520166"/>
                </a:lnTo>
                <a:lnTo>
                  <a:pt x="19050" y="517537"/>
                </a:lnTo>
                <a:lnTo>
                  <a:pt x="19050" y="514908"/>
                </a:lnTo>
                <a:close/>
              </a:path>
              <a:path w="19050" h="527685">
                <a:moveTo>
                  <a:pt x="19050" y="210096"/>
                </a:moveTo>
                <a:lnTo>
                  <a:pt x="18122" y="207860"/>
                </a:lnTo>
                <a:lnTo>
                  <a:pt x="14401" y="204139"/>
                </a:lnTo>
                <a:lnTo>
                  <a:pt x="12153" y="203212"/>
                </a:lnTo>
                <a:lnTo>
                  <a:pt x="6896" y="203212"/>
                </a:lnTo>
                <a:lnTo>
                  <a:pt x="4648" y="204139"/>
                </a:lnTo>
                <a:lnTo>
                  <a:pt x="927" y="207860"/>
                </a:lnTo>
                <a:lnTo>
                  <a:pt x="0" y="210096"/>
                </a:lnTo>
                <a:lnTo>
                  <a:pt x="0" y="215366"/>
                </a:lnTo>
                <a:lnTo>
                  <a:pt x="927" y="217601"/>
                </a:lnTo>
                <a:lnTo>
                  <a:pt x="4648" y="221322"/>
                </a:lnTo>
                <a:lnTo>
                  <a:pt x="6896" y="222262"/>
                </a:lnTo>
                <a:lnTo>
                  <a:pt x="12153" y="222262"/>
                </a:lnTo>
                <a:lnTo>
                  <a:pt x="14401" y="221322"/>
                </a:lnTo>
                <a:lnTo>
                  <a:pt x="18122" y="217601"/>
                </a:lnTo>
                <a:lnTo>
                  <a:pt x="19050" y="215366"/>
                </a:lnTo>
                <a:lnTo>
                  <a:pt x="19050" y="212737"/>
                </a:lnTo>
                <a:lnTo>
                  <a:pt x="19050" y="210096"/>
                </a:lnTo>
                <a:close/>
              </a:path>
              <a:path w="19050" h="527685">
                <a:moveTo>
                  <a:pt x="19050" y="6896"/>
                </a:moveTo>
                <a:lnTo>
                  <a:pt x="18122" y="4660"/>
                </a:lnTo>
                <a:lnTo>
                  <a:pt x="14401" y="939"/>
                </a:lnTo>
                <a:lnTo>
                  <a:pt x="12153" y="0"/>
                </a:lnTo>
                <a:lnTo>
                  <a:pt x="6896" y="0"/>
                </a:lnTo>
                <a:lnTo>
                  <a:pt x="4648" y="939"/>
                </a:lnTo>
                <a:lnTo>
                  <a:pt x="927" y="4660"/>
                </a:lnTo>
                <a:lnTo>
                  <a:pt x="0" y="6896"/>
                </a:lnTo>
                <a:lnTo>
                  <a:pt x="0" y="12166"/>
                </a:lnTo>
                <a:lnTo>
                  <a:pt x="927" y="14401"/>
                </a:lnTo>
                <a:lnTo>
                  <a:pt x="4648" y="18122"/>
                </a:lnTo>
                <a:lnTo>
                  <a:pt x="6896" y="19050"/>
                </a:lnTo>
                <a:lnTo>
                  <a:pt x="12153" y="19050"/>
                </a:lnTo>
                <a:lnTo>
                  <a:pt x="14401" y="18122"/>
                </a:lnTo>
                <a:lnTo>
                  <a:pt x="18122" y="14401"/>
                </a:lnTo>
                <a:lnTo>
                  <a:pt x="19050" y="12166"/>
                </a:lnTo>
                <a:lnTo>
                  <a:pt x="19050" y="9525"/>
                </a:lnTo>
                <a:lnTo>
                  <a:pt x="19050" y="6896"/>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60" name="object 160"/>
          <p:cNvSpPr txBox="1"/>
          <p:nvPr/>
        </p:nvSpPr>
        <p:spPr>
          <a:xfrm>
            <a:off x="1759591" y="2551295"/>
            <a:ext cx="817364" cy="925646"/>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333" dirty="0">
                <a:solidFill>
                  <a:srgbClr val="FFFFFF"/>
                </a:solidFill>
                <a:latin typeface="Verdana"/>
                <a:cs typeface="Verdana"/>
              </a:rPr>
              <a:t>1</a:t>
            </a:r>
            <a:endParaRPr sz="1125" kern="0">
              <a:solidFill>
                <a:sysClr val="windowText" lastClr="000000"/>
              </a:solidFill>
              <a:latin typeface="Verdana"/>
              <a:cs typeface="Verdana"/>
            </a:endParaRPr>
          </a:p>
          <a:p>
            <a:pPr marL="109537" marR="270867" defTabSz="857250" eaLnBrk="1" fontAlgn="auto" hangingPunct="1">
              <a:lnSpc>
                <a:spcPct val="111100"/>
              </a:lnSpc>
              <a:spcBef>
                <a:spcPts val="642"/>
              </a:spcBef>
              <a:spcAft>
                <a:spcPts val="0"/>
              </a:spcAft>
            </a:pPr>
            <a:r>
              <a:rPr sz="563" kern="0" dirty="0">
                <a:solidFill>
                  <a:srgbClr val="536579"/>
                </a:solidFill>
                <a:latin typeface="Verdana"/>
                <a:cs typeface="Verdana"/>
              </a:rPr>
              <a:t>Office</a:t>
            </a:r>
            <a:r>
              <a:rPr sz="563" kern="0" spc="-52" dirty="0">
                <a:solidFill>
                  <a:srgbClr val="536579"/>
                </a:solidFill>
                <a:latin typeface="Verdana"/>
                <a:cs typeface="Verdana"/>
              </a:rPr>
              <a:t> </a:t>
            </a:r>
            <a:r>
              <a:rPr sz="563" kern="0" dirty="0">
                <a:solidFill>
                  <a:srgbClr val="536579"/>
                </a:solidFill>
                <a:latin typeface="Verdana"/>
                <a:cs typeface="Verdana"/>
              </a:rPr>
              <a:t>of</a:t>
            </a:r>
            <a:r>
              <a:rPr sz="563" kern="0" spc="-47" dirty="0">
                <a:solidFill>
                  <a:srgbClr val="536579"/>
                </a:solidFill>
                <a:latin typeface="Verdana"/>
                <a:cs typeface="Verdana"/>
              </a:rPr>
              <a:t> </a:t>
            </a:r>
            <a:r>
              <a:rPr sz="563" kern="0" spc="-23" dirty="0">
                <a:solidFill>
                  <a:srgbClr val="536579"/>
                </a:solidFill>
                <a:latin typeface="Verdana"/>
                <a:cs typeface="Verdana"/>
              </a:rPr>
              <a:t>the</a:t>
            </a:r>
            <a:r>
              <a:rPr sz="563" kern="0" spc="-9" dirty="0">
                <a:solidFill>
                  <a:srgbClr val="536579"/>
                </a:solidFill>
                <a:latin typeface="Verdana"/>
                <a:cs typeface="Verdana"/>
              </a:rPr>
              <a:t> President</a:t>
            </a:r>
            <a:endParaRPr sz="563" kern="0">
              <a:solidFill>
                <a:sysClr val="windowText" lastClr="000000"/>
              </a:solidFill>
              <a:latin typeface="Verdana"/>
              <a:cs typeface="Verdana"/>
            </a:endParaRPr>
          </a:p>
          <a:p>
            <a:pPr marL="109537" marR="155972" defTabSz="857250" eaLnBrk="1" fontAlgn="auto" hangingPunct="1">
              <a:lnSpc>
                <a:spcPct val="111100"/>
              </a:lnSpc>
              <a:spcBef>
                <a:spcPts val="0"/>
              </a:spcBef>
              <a:spcAft>
                <a:spcPts val="0"/>
              </a:spcAft>
            </a:pPr>
            <a:r>
              <a:rPr sz="563" kern="0" spc="56" dirty="0">
                <a:solidFill>
                  <a:srgbClr val="536579"/>
                </a:solidFill>
                <a:latin typeface="Verdana"/>
                <a:cs typeface="Verdana"/>
              </a:rPr>
              <a:t>VP</a:t>
            </a:r>
            <a:r>
              <a:rPr sz="563" kern="0" spc="-75" dirty="0">
                <a:solidFill>
                  <a:srgbClr val="536579"/>
                </a:solidFill>
                <a:latin typeface="Verdana"/>
                <a:cs typeface="Verdana"/>
              </a:rPr>
              <a:t> </a:t>
            </a:r>
            <a:r>
              <a:rPr sz="563" kern="0" spc="-9" dirty="0">
                <a:solidFill>
                  <a:srgbClr val="536579"/>
                </a:solidFill>
                <a:latin typeface="Verdana"/>
                <a:cs typeface="Verdana"/>
              </a:rPr>
              <a:t>Institutional Compliance</a:t>
            </a:r>
            <a:r>
              <a:rPr sz="563" kern="0" spc="9" dirty="0">
                <a:solidFill>
                  <a:srgbClr val="536579"/>
                </a:solidFill>
                <a:latin typeface="Verdana"/>
                <a:cs typeface="Verdana"/>
              </a:rPr>
              <a:t> </a:t>
            </a:r>
            <a:r>
              <a:rPr sz="563" kern="0" spc="-47" dirty="0">
                <a:solidFill>
                  <a:srgbClr val="536579"/>
                </a:solidFill>
                <a:latin typeface="Verdana"/>
                <a:cs typeface="Verdana"/>
              </a:rPr>
              <a:t>&amp;</a:t>
            </a:r>
            <a:r>
              <a:rPr sz="563" kern="0" spc="-9" dirty="0">
                <a:solidFill>
                  <a:srgbClr val="536579"/>
                </a:solidFill>
                <a:latin typeface="Verdana"/>
                <a:cs typeface="Verdana"/>
              </a:rPr>
              <a:t> Security</a:t>
            </a:r>
            <a:endParaRPr sz="563" kern="0">
              <a:solidFill>
                <a:sysClr val="windowText" lastClr="000000"/>
              </a:solidFill>
              <a:latin typeface="Verdana"/>
              <a:cs typeface="Verdana"/>
            </a:endParaRPr>
          </a:p>
          <a:p>
            <a:pPr marL="109537" marR="4763" defTabSz="857250" eaLnBrk="1" fontAlgn="auto" hangingPunct="1">
              <a:lnSpc>
                <a:spcPct val="111100"/>
              </a:lnSpc>
              <a:spcBef>
                <a:spcPts val="0"/>
              </a:spcBef>
              <a:spcAft>
                <a:spcPts val="0"/>
              </a:spcAft>
            </a:pPr>
            <a:r>
              <a:rPr sz="563" kern="0" spc="9" dirty="0">
                <a:solidFill>
                  <a:srgbClr val="536579"/>
                </a:solidFill>
                <a:latin typeface="Verdana"/>
                <a:cs typeface="Verdana"/>
              </a:rPr>
              <a:t>SVP</a:t>
            </a:r>
            <a:r>
              <a:rPr sz="563" kern="0" spc="-19" dirty="0">
                <a:solidFill>
                  <a:srgbClr val="536579"/>
                </a:solidFill>
                <a:latin typeface="Verdana"/>
                <a:cs typeface="Verdana"/>
              </a:rPr>
              <a:t> </a:t>
            </a:r>
            <a:r>
              <a:rPr sz="563" kern="0" dirty="0">
                <a:solidFill>
                  <a:srgbClr val="536579"/>
                </a:solidFill>
                <a:latin typeface="Verdana"/>
                <a:cs typeface="Verdana"/>
              </a:rPr>
              <a:t>Legal</a:t>
            </a:r>
            <a:r>
              <a:rPr sz="563" kern="0" spc="-14" dirty="0">
                <a:solidFill>
                  <a:srgbClr val="536579"/>
                </a:solidFill>
                <a:latin typeface="Verdana"/>
                <a:cs typeface="Verdana"/>
              </a:rPr>
              <a:t> </a:t>
            </a:r>
            <a:r>
              <a:rPr sz="563" kern="0" dirty="0">
                <a:solidFill>
                  <a:srgbClr val="536579"/>
                </a:solidFill>
                <a:latin typeface="Verdana"/>
                <a:cs typeface="Verdana"/>
              </a:rPr>
              <a:t>Affairs</a:t>
            </a:r>
            <a:r>
              <a:rPr sz="563" kern="0" spc="-14" dirty="0">
                <a:solidFill>
                  <a:srgbClr val="536579"/>
                </a:solidFill>
                <a:latin typeface="Verdana"/>
                <a:cs typeface="Verdana"/>
              </a:rPr>
              <a:t> </a:t>
            </a:r>
            <a:r>
              <a:rPr sz="563" kern="0" spc="-47" dirty="0">
                <a:solidFill>
                  <a:srgbClr val="536579"/>
                </a:solidFill>
                <a:latin typeface="Verdana"/>
                <a:cs typeface="Verdana"/>
              </a:rPr>
              <a:t>&amp;</a:t>
            </a:r>
            <a:r>
              <a:rPr sz="563" kern="0" spc="-9" dirty="0">
                <a:solidFill>
                  <a:srgbClr val="536579"/>
                </a:solidFill>
                <a:latin typeface="Verdana"/>
                <a:cs typeface="Verdana"/>
              </a:rPr>
              <a:t> General</a:t>
            </a:r>
            <a:r>
              <a:rPr sz="563" kern="0" spc="-28" dirty="0">
                <a:solidFill>
                  <a:srgbClr val="536579"/>
                </a:solidFill>
                <a:latin typeface="Verdana"/>
                <a:cs typeface="Verdana"/>
              </a:rPr>
              <a:t> </a:t>
            </a:r>
            <a:r>
              <a:rPr sz="563" kern="0" spc="-9" dirty="0">
                <a:solidFill>
                  <a:srgbClr val="536579"/>
                </a:solidFill>
                <a:latin typeface="Verdana"/>
                <a:cs typeface="Verdana"/>
              </a:rPr>
              <a:t>Counsel</a:t>
            </a:r>
            <a:endParaRPr sz="563" kern="0">
              <a:solidFill>
                <a:sysClr val="windowText" lastClr="000000"/>
              </a:solidFill>
              <a:latin typeface="Verdana"/>
              <a:cs typeface="Verdana"/>
            </a:endParaRPr>
          </a:p>
        </p:txBody>
      </p:sp>
      <p:sp>
        <p:nvSpPr>
          <p:cNvPr id="161" name="object 161"/>
          <p:cNvSpPr/>
          <p:nvPr/>
        </p:nvSpPr>
        <p:spPr>
          <a:xfrm>
            <a:off x="1789497" y="2852785"/>
            <a:ext cx="825103" cy="985242"/>
          </a:xfrm>
          <a:custGeom>
            <a:avLst/>
            <a:gdLst/>
            <a:ahLst/>
            <a:cxnLst/>
            <a:rect l="l" t="t" r="r" b="b"/>
            <a:pathLst>
              <a:path w="880110" h="1050925">
                <a:moveTo>
                  <a:pt x="19050" y="1038186"/>
                </a:moveTo>
                <a:lnTo>
                  <a:pt x="18122" y="1035939"/>
                </a:lnTo>
                <a:lnTo>
                  <a:pt x="14401" y="1032217"/>
                </a:lnTo>
                <a:lnTo>
                  <a:pt x="12153" y="1031290"/>
                </a:lnTo>
                <a:lnTo>
                  <a:pt x="6896" y="1031290"/>
                </a:lnTo>
                <a:lnTo>
                  <a:pt x="4648" y="1032217"/>
                </a:lnTo>
                <a:lnTo>
                  <a:pt x="927" y="1035939"/>
                </a:lnTo>
                <a:lnTo>
                  <a:pt x="0" y="1038186"/>
                </a:lnTo>
                <a:lnTo>
                  <a:pt x="0" y="1043444"/>
                </a:lnTo>
                <a:lnTo>
                  <a:pt x="927" y="1045692"/>
                </a:lnTo>
                <a:lnTo>
                  <a:pt x="4648" y="1049413"/>
                </a:lnTo>
                <a:lnTo>
                  <a:pt x="6896" y="1050340"/>
                </a:lnTo>
                <a:lnTo>
                  <a:pt x="12153" y="1050340"/>
                </a:lnTo>
                <a:lnTo>
                  <a:pt x="14401" y="1049413"/>
                </a:lnTo>
                <a:lnTo>
                  <a:pt x="18122" y="1045692"/>
                </a:lnTo>
                <a:lnTo>
                  <a:pt x="19050" y="1043444"/>
                </a:lnTo>
                <a:lnTo>
                  <a:pt x="19050" y="1040815"/>
                </a:lnTo>
                <a:lnTo>
                  <a:pt x="19050" y="1038186"/>
                </a:lnTo>
                <a:close/>
              </a:path>
              <a:path w="880110" h="1050925">
                <a:moveTo>
                  <a:pt x="19050" y="733386"/>
                </a:moveTo>
                <a:lnTo>
                  <a:pt x="18122" y="731139"/>
                </a:lnTo>
                <a:lnTo>
                  <a:pt x="14401" y="727417"/>
                </a:lnTo>
                <a:lnTo>
                  <a:pt x="12153" y="726490"/>
                </a:lnTo>
                <a:lnTo>
                  <a:pt x="6896" y="726490"/>
                </a:lnTo>
                <a:lnTo>
                  <a:pt x="4648" y="727417"/>
                </a:lnTo>
                <a:lnTo>
                  <a:pt x="927" y="731139"/>
                </a:lnTo>
                <a:lnTo>
                  <a:pt x="0" y="733386"/>
                </a:lnTo>
                <a:lnTo>
                  <a:pt x="0" y="738644"/>
                </a:lnTo>
                <a:lnTo>
                  <a:pt x="927" y="740892"/>
                </a:lnTo>
                <a:lnTo>
                  <a:pt x="4648" y="744613"/>
                </a:lnTo>
                <a:lnTo>
                  <a:pt x="6896" y="745540"/>
                </a:lnTo>
                <a:lnTo>
                  <a:pt x="12153" y="745540"/>
                </a:lnTo>
                <a:lnTo>
                  <a:pt x="14401" y="744613"/>
                </a:lnTo>
                <a:lnTo>
                  <a:pt x="18122" y="740892"/>
                </a:lnTo>
                <a:lnTo>
                  <a:pt x="19050" y="738644"/>
                </a:lnTo>
                <a:lnTo>
                  <a:pt x="19050" y="736015"/>
                </a:lnTo>
                <a:lnTo>
                  <a:pt x="19050" y="733386"/>
                </a:lnTo>
                <a:close/>
              </a:path>
              <a:path w="880110" h="1050925">
                <a:moveTo>
                  <a:pt x="880021" y="6896"/>
                </a:moveTo>
                <a:lnTo>
                  <a:pt x="879094" y="4648"/>
                </a:lnTo>
                <a:lnTo>
                  <a:pt x="875372" y="927"/>
                </a:lnTo>
                <a:lnTo>
                  <a:pt x="873125" y="0"/>
                </a:lnTo>
                <a:lnTo>
                  <a:pt x="867867" y="0"/>
                </a:lnTo>
                <a:lnTo>
                  <a:pt x="865619" y="927"/>
                </a:lnTo>
                <a:lnTo>
                  <a:pt x="861898" y="4648"/>
                </a:lnTo>
                <a:lnTo>
                  <a:pt x="860971" y="6896"/>
                </a:lnTo>
                <a:lnTo>
                  <a:pt x="860971" y="12153"/>
                </a:lnTo>
                <a:lnTo>
                  <a:pt x="861898" y="14401"/>
                </a:lnTo>
                <a:lnTo>
                  <a:pt x="865619" y="18122"/>
                </a:lnTo>
                <a:lnTo>
                  <a:pt x="867867" y="19050"/>
                </a:lnTo>
                <a:lnTo>
                  <a:pt x="873125" y="19050"/>
                </a:lnTo>
                <a:lnTo>
                  <a:pt x="875372" y="18122"/>
                </a:lnTo>
                <a:lnTo>
                  <a:pt x="879094" y="14401"/>
                </a:lnTo>
                <a:lnTo>
                  <a:pt x="880021" y="12153"/>
                </a:lnTo>
                <a:lnTo>
                  <a:pt x="880021" y="9525"/>
                </a:lnTo>
                <a:lnTo>
                  <a:pt x="880021" y="6896"/>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62" name="object 162"/>
          <p:cNvSpPr txBox="1"/>
          <p:nvPr/>
        </p:nvSpPr>
        <p:spPr>
          <a:xfrm>
            <a:off x="1857314" y="3480286"/>
            <a:ext cx="748308" cy="98649"/>
          </a:xfrm>
          <a:prstGeom prst="rect">
            <a:avLst/>
          </a:prstGeom>
        </p:spPr>
        <p:txBody>
          <a:bodyPr vert="horz" wrap="square" lIns="0" tIns="11906" rIns="0" bIns="0" rtlCol="0">
            <a:spAutoFit/>
          </a:bodyPr>
          <a:lstStyle/>
          <a:p>
            <a:pPr marL="11906" defTabSz="857250" eaLnBrk="1" fontAlgn="auto" hangingPunct="1">
              <a:spcBef>
                <a:spcPts val="94"/>
              </a:spcBef>
              <a:spcAft>
                <a:spcPts val="0"/>
              </a:spcAft>
            </a:pPr>
            <a:r>
              <a:rPr sz="563" kern="0" spc="-9" dirty="0">
                <a:solidFill>
                  <a:srgbClr val="536579"/>
                </a:solidFill>
                <a:latin typeface="Verdana"/>
                <a:cs typeface="Verdana"/>
              </a:rPr>
              <a:t>University</a:t>
            </a:r>
            <a:r>
              <a:rPr sz="563" kern="0" spc="-23" dirty="0">
                <a:solidFill>
                  <a:srgbClr val="536579"/>
                </a:solidFill>
                <a:latin typeface="Verdana"/>
                <a:cs typeface="Verdana"/>
              </a:rPr>
              <a:t> </a:t>
            </a:r>
            <a:r>
              <a:rPr sz="563" kern="0" spc="-9" dirty="0">
                <a:solidFill>
                  <a:srgbClr val="536579"/>
                </a:solidFill>
                <a:latin typeface="Verdana"/>
                <a:cs typeface="Verdana"/>
              </a:rPr>
              <a:t>Marketing</a:t>
            </a:r>
            <a:endParaRPr sz="563" kern="0">
              <a:solidFill>
                <a:sysClr val="windowText" lastClr="000000"/>
              </a:solidFill>
              <a:latin typeface="Verdana"/>
              <a:cs typeface="Verdana"/>
            </a:endParaRPr>
          </a:p>
        </p:txBody>
      </p:sp>
      <p:sp>
        <p:nvSpPr>
          <p:cNvPr id="163" name="object 163"/>
          <p:cNvSpPr txBox="1"/>
          <p:nvPr/>
        </p:nvSpPr>
        <p:spPr>
          <a:xfrm>
            <a:off x="1857315" y="3566011"/>
            <a:ext cx="613767" cy="387638"/>
          </a:xfrm>
          <a:prstGeom prst="rect">
            <a:avLst/>
          </a:prstGeom>
        </p:spPr>
        <p:txBody>
          <a:bodyPr vert="horz" wrap="square" lIns="0" tIns="11906" rIns="0" bIns="0" rtlCol="0">
            <a:spAutoFit/>
          </a:bodyPr>
          <a:lstStyle/>
          <a:p>
            <a:pPr marL="11906" marR="4763" defTabSz="857250" eaLnBrk="1" fontAlgn="auto" hangingPunct="1">
              <a:lnSpc>
                <a:spcPct val="111100"/>
              </a:lnSpc>
              <a:spcBef>
                <a:spcPts val="94"/>
              </a:spcBef>
              <a:spcAft>
                <a:spcPts val="0"/>
              </a:spcAft>
            </a:pPr>
            <a:r>
              <a:rPr sz="563" kern="0" dirty="0">
                <a:solidFill>
                  <a:srgbClr val="536579"/>
                </a:solidFill>
                <a:latin typeface="Verdana"/>
                <a:cs typeface="Verdana"/>
              </a:rPr>
              <a:t>&amp;</a:t>
            </a:r>
            <a:r>
              <a:rPr sz="563" kern="0" spc="-52" dirty="0">
                <a:solidFill>
                  <a:srgbClr val="536579"/>
                </a:solidFill>
                <a:latin typeface="Verdana"/>
                <a:cs typeface="Verdana"/>
              </a:rPr>
              <a:t> </a:t>
            </a:r>
            <a:r>
              <a:rPr sz="563" kern="0" spc="-9" dirty="0">
                <a:solidFill>
                  <a:srgbClr val="536579"/>
                </a:solidFill>
                <a:latin typeface="Verdana"/>
                <a:cs typeface="Verdana"/>
              </a:rPr>
              <a:t>Strategic Communications </a:t>
            </a:r>
            <a:r>
              <a:rPr sz="563" kern="0" spc="56" dirty="0">
                <a:solidFill>
                  <a:srgbClr val="536579"/>
                </a:solidFill>
                <a:latin typeface="Verdana"/>
                <a:cs typeface="Verdana"/>
              </a:rPr>
              <a:t>VP</a:t>
            </a:r>
            <a:r>
              <a:rPr sz="563" kern="0" spc="-75" dirty="0">
                <a:solidFill>
                  <a:srgbClr val="536579"/>
                </a:solidFill>
                <a:latin typeface="Verdana"/>
                <a:cs typeface="Verdana"/>
              </a:rPr>
              <a:t> </a:t>
            </a:r>
            <a:r>
              <a:rPr sz="563" kern="0" spc="-9" dirty="0">
                <a:solidFill>
                  <a:srgbClr val="536579"/>
                </a:solidFill>
                <a:latin typeface="Verdana"/>
                <a:cs typeface="Verdana"/>
              </a:rPr>
              <a:t>Government Relations</a:t>
            </a:r>
            <a:endParaRPr sz="563" kern="0">
              <a:solidFill>
                <a:sysClr val="windowText" lastClr="000000"/>
              </a:solidFill>
              <a:latin typeface="Verdana"/>
              <a:cs typeface="Verdana"/>
            </a:endParaRPr>
          </a:p>
        </p:txBody>
      </p:sp>
      <p:sp>
        <p:nvSpPr>
          <p:cNvPr id="164" name="object 164"/>
          <p:cNvSpPr txBox="1"/>
          <p:nvPr/>
        </p:nvSpPr>
        <p:spPr>
          <a:xfrm>
            <a:off x="2560790" y="2551295"/>
            <a:ext cx="538163" cy="348117"/>
          </a:xfrm>
          <a:prstGeom prst="rect">
            <a:avLst/>
          </a:prstGeom>
        </p:spPr>
        <p:txBody>
          <a:bodyPr vert="horz" wrap="square" lIns="0" tIns="11311" rIns="0" bIns="0" rtlCol="0">
            <a:spAutoFit/>
          </a:bodyPr>
          <a:lstStyle/>
          <a:p>
            <a:pPr algn="ctr"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47" dirty="0">
                <a:solidFill>
                  <a:srgbClr val="FFFFFF"/>
                </a:solidFill>
                <a:latin typeface="Verdana"/>
                <a:cs typeface="Verdana"/>
              </a:rPr>
              <a:t>2</a:t>
            </a:r>
            <a:endParaRPr sz="1125" kern="0">
              <a:solidFill>
                <a:sysClr val="windowText" lastClr="000000"/>
              </a:solidFill>
              <a:latin typeface="Verdana"/>
              <a:cs typeface="Verdana"/>
            </a:endParaRPr>
          </a:p>
          <a:p>
            <a:pPr marL="6548" algn="ctr" defTabSz="857250" eaLnBrk="1" fontAlgn="auto" hangingPunct="1">
              <a:spcBef>
                <a:spcPts val="605"/>
              </a:spcBef>
              <a:spcAft>
                <a:spcPts val="0"/>
              </a:spcAft>
            </a:pPr>
            <a:r>
              <a:rPr sz="563" kern="0" spc="-9" dirty="0">
                <a:solidFill>
                  <a:srgbClr val="536579"/>
                </a:solidFill>
                <a:latin typeface="Verdana"/>
                <a:cs typeface="Verdana"/>
              </a:rPr>
              <a:t>Athletics</a:t>
            </a:r>
            <a:endParaRPr sz="563" kern="0">
              <a:solidFill>
                <a:sysClr val="windowText" lastClr="000000"/>
              </a:solidFill>
              <a:latin typeface="Verdana"/>
              <a:cs typeface="Verdana"/>
            </a:endParaRPr>
          </a:p>
        </p:txBody>
      </p:sp>
      <p:sp>
        <p:nvSpPr>
          <p:cNvPr id="165" name="object 165"/>
          <p:cNvSpPr/>
          <p:nvPr/>
        </p:nvSpPr>
        <p:spPr>
          <a:xfrm>
            <a:off x="3436644" y="2851784"/>
            <a:ext cx="17859" cy="113109"/>
          </a:xfrm>
          <a:custGeom>
            <a:avLst/>
            <a:gdLst/>
            <a:ahLst/>
            <a:cxnLst/>
            <a:rect l="l" t="t" r="r" b="b"/>
            <a:pathLst>
              <a:path w="19050" h="120650">
                <a:moveTo>
                  <a:pt x="19050" y="108483"/>
                </a:moveTo>
                <a:lnTo>
                  <a:pt x="18122" y="106248"/>
                </a:lnTo>
                <a:lnTo>
                  <a:pt x="14401" y="102527"/>
                </a:lnTo>
                <a:lnTo>
                  <a:pt x="12166" y="101600"/>
                </a:lnTo>
                <a:lnTo>
                  <a:pt x="6896" y="101600"/>
                </a:lnTo>
                <a:lnTo>
                  <a:pt x="4660" y="102527"/>
                </a:lnTo>
                <a:lnTo>
                  <a:pt x="939" y="106248"/>
                </a:lnTo>
                <a:lnTo>
                  <a:pt x="0" y="108483"/>
                </a:lnTo>
                <a:lnTo>
                  <a:pt x="0" y="113753"/>
                </a:lnTo>
                <a:lnTo>
                  <a:pt x="939" y="115989"/>
                </a:lnTo>
                <a:lnTo>
                  <a:pt x="4660" y="119710"/>
                </a:lnTo>
                <a:lnTo>
                  <a:pt x="6896" y="120650"/>
                </a:lnTo>
                <a:lnTo>
                  <a:pt x="12166" y="120650"/>
                </a:lnTo>
                <a:lnTo>
                  <a:pt x="14401" y="119710"/>
                </a:lnTo>
                <a:lnTo>
                  <a:pt x="18122" y="115989"/>
                </a:lnTo>
                <a:lnTo>
                  <a:pt x="19050" y="113753"/>
                </a:lnTo>
                <a:lnTo>
                  <a:pt x="19050" y="111125"/>
                </a:lnTo>
                <a:lnTo>
                  <a:pt x="19050" y="108483"/>
                </a:lnTo>
                <a:close/>
              </a:path>
              <a:path w="19050" h="120650">
                <a:moveTo>
                  <a:pt x="19050" y="6883"/>
                </a:moveTo>
                <a:lnTo>
                  <a:pt x="18122" y="4648"/>
                </a:lnTo>
                <a:lnTo>
                  <a:pt x="14401" y="927"/>
                </a:lnTo>
                <a:lnTo>
                  <a:pt x="12166" y="0"/>
                </a:lnTo>
                <a:lnTo>
                  <a:pt x="6896" y="0"/>
                </a:lnTo>
                <a:lnTo>
                  <a:pt x="4660" y="927"/>
                </a:lnTo>
                <a:lnTo>
                  <a:pt x="939" y="4648"/>
                </a:lnTo>
                <a:lnTo>
                  <a:pt x="0" y="6883"/>
                </a:lnTo>
                <a:lnTo>
                  <a:pt x="0" y="12153"/>
                </a:lnTo>
                <a:lnTo>
                  <a:pt x="939" y="14389"/>
                </a:lnTo>
                <a:lnTo>
                  <a:pt x="4660" y="18110"/>
                </a:lnTo>
                <a:lnTo>
                  <a:pt x="6896" y="19050"/>
                </a:lnTo>
                <a:lnTo>
                  <a:pt x="12166" y="19050"/>
                </a:lnTo>
                <a:lnTo>
                  <a:pt x="14401" y="18110"/>
                </a:lnTo>
                <a:lnTo>
                  <a:pt x="18122" y="14389"/>
                </a:lnTo>
                <a:lnTo>
                  <a:pt x="19050" y="12153"/>
                </a:lnTo>
                <a:lnTo>
                  <a:pt x="19050" y="9525"/>
                </a:lnTo>
                <a:lnTo>
                  <a:pt x="19050" y="6883"/>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66" name="object 166"/>
          <p:cNvSpPr txBox="1"/>
          <p:nvPr/>
        </p:nvSpPr>
        <p:spPr>
          <a:xfrm>
            <a:off x="3390752" y="2554098"/>
            <a:ext cx="597098" cy="624282"/>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47" dirty="0">
                <a:solidFill>
                  <a:srgbClr val="FFFFFF"/>
                </a:solidFill>
                <a:latin typeface="Verdana"/>
                <a:cs typeface="Verdana"/>
              </a:rPr>
              <a:t>3</a:t>
            </a:r>
            <a:endParaRPr sz="1125" kern="0">
              <a:solidFill>
                <a:sysClr val="windowText" lastClr="000000"/>
              </a:solidFill>
              <a:latin typeface="Verdana"/>
              <a:cs typeface="Verdana"/>
            </a:endParaRPr>
          </a:p>
          <a:p>
            <a:pPr marL="125611" marR="4763" defTabSz="857250" eaLnBrk="1" fontAlgn="auto" hangingPunct="1">
              <a:lnSpc>
                <a:spcPct val="111100"/>
              </a:lnSpc>
              <a:spcBef>
                <a:spcPts val="502"/>
              </a:spcBef>
              <a:spcAft>
                <a:spcPts val="0"/>
              </a:spcAft>
            </a:pPr>
            <a:r>
              <a:rPr sz="563" kern="0" spc="-9" dirty="0">
                <a:solidFill>
                  <a:srgbClr val="536579"/>
                </a:solidFill>
                <a:latin typeface="Verdana"/>
                <a:cs typeface="Verdana"/>
              </a:rPr>
              <a:t>Facilities</a:t>
            </a:r>
            <a:r>
              <a:rPr sz="563" kern="0" spc="469" dirty="0">
                <a:solidFill>
                  <a:srgbClr val="536579"/>
                </a:solidFill>
                <a:latin typeface="Verdana"/>
                <a:cs typeface="Verdana"/>
              </a:rPr>
              <a:t> </a:t>
            </a:r>
            <a:r>
              <a:rPr sz="563" kern="0" spc="-19" dirty="0">
                <a:solidFill>
                  <a:srgbClr val="536579"/>
                </a:solidFill>
                <a:latin typeface="Verdana"/>
                <a:cs typeface="Verdana"/>
              </a:rPr>
              <a:t>Risk</a:t>
            </a:r>
            <a:r>
              <a:rPr sz="563" kern="0" spc="-9" dirty="0">
                <a:solidFill>
                  <a:srgbClr val="536579"/>
                </a:solidFill>
                <a:latin typeface="Verdana"/>
                <a:cs typeface="Verdana"/>
              </a:rPr>
              <a:t> Management </a:t>
            </a:r>
            <a:r>
              <a:rPr sz="563" kern="0" dirty="0">
                <a:solidFill>
                  <a:srgbClr val="536579"/>
                </a:solidFill>
                <a:latin typeface="Verdana"/>
                <a:cs typeface="Verdana"/>
              </a:rPr>
              <a:t>&amp;</a:t>
            </a:r>
            <a:r>
              <a:rPr sz="563" kern="0" spc="-52" dirty="0">
                <a:solidFill>
                  <a:srgbClr val="536579"/>
                </a:solidFill>
                <a:latin typeface="Verdana"/>
                <a:cs typeface="Verdana"/>
              </a:rPr>
              <a:t> </a:t>
            </a:r>
            <a:r>
              <a:rPr sz="563" kern="0" spc="-9" dirty="0">
                <a:solidFill>
                  <a:srgbClr val="536579"/>
                </a:solidFill>
                <a:latin typeface="Verdana"/>
                <a:cs typeface="Verdana"/>
              </a:rPr>
              <a:t>Safety</a:t>
            </a:r>
            <a:endParaRPr sz="563" kern="0">
              <a:solidFill>
                <a:sysClr val="windowText" lastClr="000000"/>
              </a:solidFill>
              <a:latin typeface="Verdana"/>
              <a:cs typeface="Verdana"/>
            </a:endParaRPr>
          </a:p>
        </p:txBody>
      </p:sp>
      <p:sp>
        <p:nvSpPr>
          <p:cNvPr id="167" name="object 167"/>
          <p:cNvSpPr/>
          <p:nvPr/>
        </p:nvSpPr>
        <p:spPr>
          <a:xfrm>
            <a:off x="4391678" y="2854790"/>
            <a:ext cx="17859" cy="17859"/>
          </a:xfrm>
          <a:custGeom>
            <a:avLst/>
            <a:gdLst/>
            <a:ahLst/>
            <a:cxnLst/>
            <a:rect l="l" t="t" r="r" b="b"/>
            <a:pathLst>
              <a:path w="19050" h="19050">
                <a:moveTo>
                  <a:pt x="12155" y="19049"/>
                </a:moveTo>
                <a:lnTo>
                  <a:pt x="6894" y="19049"/>
                </a:lnTo>
                <a:lnTo>
                  <a:pt x="4649" y="18120"/>
                </a:lnTo>
                <a:lnTo>
                  <a:pt x="929" y="14400"/>
                </a:lnTo>
                <a:lnTo>
                  <a:pt x="0" y="12155"/>
                </a:lnTo>
                <a:lnTo>
                  <a:pt x="0" y="6894"/>
                </a:lnTo>
                <a:lnTo>
                  <a:pt x="929" y="4649"/>
                </a:lnTo>
                <a:lnTo>
                  <a:pt x="4649" y="929"/>
                </a:lnTo>
                <a:lnTo>
                  <a:pt x="6894" y="0"/>
                </a:lnTo>
                <a:lnTo>
                  <a:pt x="12155" y="0"/>
                </a:lnTo>
                <a:lnTo>
                  <a:pt x="14400" y="929"/>
                </a:lnTo>
                <a:lnTo>
                  <a:pt x="18120" y="4649"/>
                </a:lnTo>
                <a:lnTo>
                  <a:pt x="19049" y="6894"/>
                </a:lnTo>
                <a:lnTo>
                  <a:pt x="19050" y="9525"/>
                </a:lnTo>
                <a:lnTo>
                  <a:pt x="19049" y="12155"/>
                </a:lnTo>
                <a:lnTo>
                  <a:pt x="18120" y="14400"/>
                </a:lnTo>
                <a:lnTo>
                  <a:pt x="14400" y="18120"/>
                </a:lnTo>
                <a:lnTo>
                  <a:pt x="12155" y="19049"/>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68" name="object 168"/>
          <p:cNvSpPr txBox="1"/>
          <p:nvPr/>
        </p:nvSpPr>
        <p:spPr>
          <a:xfrm>
            <a:off x="4340053" y="2551295"/>
            <a:ext cx="738188" cy="528101"/>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9" dirty="0">
                <a:solidFill>
                  <a:srgbClr val="FFFFFF"/>
                </a:solidFill>
                <a:latin typeface="Verdana"/>
                <a:cs typeface="Verdana"/>
              </a:rPr>
              <a:t>4</a:t>
            </a:r>
            <a:endParaRPr sz="1125" kern="0">
              <a:solidFill>
                <a:sysClr val="windowText" lastClr="000000"/>
              </a:solidFill>
              <a:latin typeface="Verdana"/>
              <a:cs typeface="Verdana"/>
            </a:endParaRPr>
          </a:p>
          <a:p>
            <a:pPr marL="130969" marR="4763" defTabSz="857250" eaLnBrk="1" fontAlgn="auto" hangingPunct="1">
              <a:lnSpc>
                <a:spcPct val="111100"/>
              </a:lnSpc>
              <a:spcBef>
                <a:spcPts val="548"/>
              </a:spcBef>
              <a:spcAft>
                <a:spcPts val="0"/>
              </a:spcAft>
            </a:pPr>
            <a:r>
              <a:rPr sz="563" kern="0" dirty="0">
                <a:solidFill>
                  <a:srgbClr val="536579"/>
                </a:solidFill>
                <a:latin typeface="Verdana"/>
                <a:cs typeface="Verdana"/>
              </a:rPr>
              <a:t>Provost</a:t>
            </a:r>
            <a:r>
              <a:rPr sz="563" kern="0" spc="-28" dirty="0">
                <a:solidFill>
                  <a:srgbClr val="536579"/>
                </a:solidFill>
                <a:latin typeface="Verdana"/>
                <a:cs typeface="Verdana"/>
              </a:rPr>
              <a:t> </a:t>
            </a:r>
            <a:r>
              <a:rPr sz="563" kern="0" dirty="0">
                <a:solidFill>
                  <a:srgbClr val="536579"/>
                </a:solidFill>
                <a:latin typeface="Verdana"/>
                <a:cs typeface="Verdana"/>
              </a:rPr>
              <a:t>&amp;</a:t>
            </a:r>
            <a:r>
              <a:rPr sz="563" kern="0" spc="-23" dirty="0">
                <a:solidFill>
                  <a:srgbClr val="536579"/>
                </a:solidFill>
                <a:latin typeface="Verdana"/>
                <a:cs typeface="Verdana"/>
              </a:rPr>
              <a:t> </a:t>
            </a:r>
            <a:r>
              <a:rPr sz="563" kern="0" spc="-9" dirty="0">
                <a:solidFill>
                  <a:srgbClr val="536579"/>
                </a:solidFill>
                <a:latin typeface="Verdana"/>
                <a:cs typeface="Verdana"/>
              </a:rPr>
              <a:t>Senior </a:t>
            </a:r>
            <a:r>
              <a:rPr sz="563" kern="0" spc="56" dirty="0">
                <a:solidFill>
                  <a:srgbClr val="536579"/>
                </a:solidFill>
                <a:latin typeface="Verdana"/>
                <a:cs typeface="Verdana"/>
              </a:rPr>
              <a:t>VP</a:t>
            </a:r>
            <a:r>
              <a:rPr sz="563" kern="0" spc="-75" dirty="0">
                <a:solidFill>
                  <a:srgbClr val="536579"/>
                </a:solidFill>
                <a:latin typeface="Verdana"/>
                <a:cs typeface="Verdana"/>
              </a:rPr>
              <a:t> </a:t>
            </a:r>
            <a:r>
              <a:rPr sz="563" kern="0" spc="-9" dirty="0">
                <a:solidFill>
                  <a:srgbClr val="536579"/>
                </a:solidFill>
                <a:latin typeface="Verdana"/>
                <a:cs typeface="Verdana"/>
              </a:rPr>
              <a:t>Academic Affairs</a:t>
            </a:r>
            <a:endParaRPr sz="563" kern="0">
              <a:solidFill>
                <a:sysClr val="windowText" lastClr="000000"/>
              </a:solidFill>
              <a:latin typeface="Verdana"/>
              <a:cs typeface="Verdana"/>
            </a:endParaRPr>
          </a:p>
        </p:txBody>
      </p:sp>
      <p:sp>
        <p:nvSpPr>
          <p:cNvPr id="169" name="object 169"/>
          <p:cNvSpPr/>
          <p:nvPr/>
        </p:nvSpPr>
        <p:spPr>
          <a:xfrm>
            <a:off x="5347228" y="2860417"/>
            <a:ext cx="14883" cy="94655"/>
          </a:xfrm>
          <a:custGeom>
            <a:avLst/>
            <a:gdLst/>
            <a:ahLst/>
            <a:cxnLst/>
            <a:rect l="l" t="t" r="r" b="b"/>
            <a:pathLst>
              <a:path w="15875" h="100964">
                <a:moveTo>
                  <a:pt x="15875" y="90411"/>
                </a:moveTo>
                <a:lnTo>
                  <a:pt x="15100" y="88531"/>
                </a:lnTo>
                <a:lnTo>
                  <a:pt x="12001" y="85432"/>
                </a:lnTo>
                <a:lnTo>
                  <a:pt x="10121" y="84658"/>
                </a:lnTo>
                <a:lnTo>
                  <a:pt x="5740" y="84658"/>
                </a:lnTo>
                <a:lnTo>
                  <a:pt x="3873" y="85432"/>
                </a:lnTo>
                <a:lnTo>
                  <a:pt x="774" y="88531"/>
                </a:lnTo>
                <a:lnTo>
                  <a:pt x="0" y="90411"/>
                </a:lnTo>
                <a:lnTo>
                  <a:pt x="0" y="94792"/>
                </a:lnTo>
                <a:lnTo>
                  <a:pt x="774" y="96659"/>
                </a:lnTo>
                <a:lnTo>
                  <a:pt x="3873" y="99758"/>
                </a:lnTo>
                <a:lnTo>
                  <a:pt x="5740" y="100533"/>
                </a:lnTo>
                <a:lnTo>
                  <a:pt x="10121" y="100533"/>
                </a:lnTo>
                <a:lnTo>
                  <a:pt x="12001" y="99758"/>
                </a:lnTo>
                <a:lnTo>
                  <a:pt x="15100" y="96659"/>
                </a:lnTo>
                <a:lnTo>
                  <a:pt x="15875" y="94792"/>
                </a:lnTo>
                <a:lnTo>
                  <a:pt x="15875" y="92595"/>
                </a:lnTo>
                <a:lnTo>
                  <a:pt x="15875" y="90411"/>
                </a:lnTo>
                <a:close/>
              </a:path>
              <a:path w="15875" h="100964">
                <a:moveTo>
                  <a:pt x="15875" y="5740"/>
                </a:moveTo>
                <a:lnTo>
                  <a:pt x="15100" y="3873"/>
                </a:lnTo>
                <a:lnTo>
                  <a:pt x="12001" y="774"/>
                </a:lnTo>
                <a:lnTo>
                  <a:pt x="10121" y="0"/>
                </a:lnTo>
                <a:lnTo>
                  <a:pt x="5740" y="0"/>
                </a:lnTo>
                <a:lnTo>
                  <a:pt x="3873" y="774"/>
                </a:lnTo>
                <a:lnTo>
                  <a:pt x="774" y="3873"/>
                </a:lnTo>
                <a:lnTo>
                  <a:pt x="0" y="5740"/>
                </a:lnTo>
                <a:lnTo>
                  <a:pt x="0" y="10121"/>
                </a:lnTo>
                <a:lnTo>
                  <a:pt x="774" y="11988"/>
                </a:lnTo>
                <a:lnTo>
                  <a:pt x="3873" y="15100"/>
                </a:lnTo>
                <a:lnTo>
                  <a:pt x="5740" y="15875"/>
                </a:lnTo>
                <a:lnTo>
                  <a:pt x="10121" y="15875"/>
                </a:lnTo>
                <a:lnTo>
                  <a:pt x="12001" y="15100"/>
                </a:lnTo>
                <a:lnTo>
                  <a:pt x="15100" y="11988"/>
                </a:lnTo>
                <a:lnTo>
                  <a:pt x="15875" y="10121"/>
                </a:lnTo>
                <a:lnTo>
                  <a:pt x="15875" y="7937"/>
                </a:lnTo>
                <a:lnTo>
                  <a:pt x="15875" y="5740"/>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70" name="object 170"/>
          <p:cNvSpPr txBox="1"/>
          <p:nvPr/>
        </p:nvSpPr>
        <p:spPr>
          <a:xfrm>
            <a:off x="5290733" y="2551295"/>
            <a:ext cx="545902" cy="427113"/>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47" dirty="0">
                <a:solidFill>
                  <a:srgbClr val="FFFFFF"/>
                </a:solidFill>
                <a:latin typeface="Verdana"/>
                <a:cs typeface="Verdana"/>
              </a:rPr>
              <a:t>5</a:t>
            </a:r>
            <a:endParaRPr sz="1125" kern="0">
              <a:solidFill>
                <a:sysClr val="windowText" lastClr="000000"/>
              </a:solidFill>
              <a:latin typeface="Verdana"/>
              <a:cs typeface="Verdana"/>
            </a:endParaRPr>
          </a:p>
          <a:p>
            <a:pPr marL="122634" marR="236933" defTabSz="857250" eaLnBrk="1" fontAlgn="auto" hangingPunct="1">
              <a:lnSpc>
                <a:spcPct val="111100"/>
              </a:lnSpc>
              <a:spcBef>
                <a:spcPts val="656"/>
              </a:spcBef>
              <a:spcAft>
                <a:spcPts val="0"/>
              </a:spcAft>
            </a:pPr>
            <a:r>
              <a:rPr sz="469" kern="0" spc="-19" dirty="0">
                <a:solidFill>
                  <a:srgbClr val="536579"/>
                </a:solidFill>
                <a:latin typeface="Verdana"/>
                <a:cs typeface="Verdana"/>
              </a:rPr>
              <a:t>ACES</a:t>
            </a:r>
            <a:r>
              <a:rPr sz="469" kern="0" spc="469" dirty="0">
                <a:solidFill>
                  <a:srgbClr val="536579"/>
                </a:solidFill>
                <a:latin typeface="Verdana"/>
                <a:cs typeface="Verdana"/>
              </a:rPr>
              <a:t> </a:t>
            </a:r>
            <a:r>
              <a:rPr sz="469" kern="0" spc="-23" dirty="0">
                <a:solidFill>
                  <a:srgbClr val="536579"/>
                </a:solidFill>
                <a:latin typeface="Verdana"/>
                <a:cs typeface="Verdana"/>
              </a:rPr>
              <a:t>AES</a:t>
            </a:r>
            <a:endParaRPr sz="469" kern="0">
              <a:solidFill>
                <a:sysClr val="windowText" lastClr="000000"/>
              </a:solidFill>
              <a:latin typeface="Verdana"/>
              <a:cs typeface="Verdana"/>
            </a:endParaRPr>
          </a:p>
        </p:txBody>
      </p:sp>
      <p:sp>
        <p:nvSpPr>
          <p:cNvPr id="171" name="object 171"/>
          <p:cNvSpPr/>
          <p:nvPr/>
        </p:nvSpPr>
        <p:spPr>
          <a:xfrm>
            <a:off x="6198414" y="2854844"/>
            <a:ext cx="17859" cy="17859"/>
          </a:xfrm>
          <a:custGeom>
            <a:avLst/>
            <a:gdLst/>
            <a:ahLst/>
            <a:cxnLst/>
            <a:rect l="l" t="t" r="r" b="b"/>
            <a:pathLst>
              <a:path w="19050" h="19050">
                <a:moveTo>
                  <a:pt x="12155" y="19049"/>
                </a:moveTo>
                <a:lnTo>
                  <a:pt x="6894" y="19049"/>
                </a:lnTo>
                <a:lnTo>
                  <a:pt x="4649" y="18120"/>
                </a:lnTo>
                <a:lnTo>
                  <a:pt x="929" y="14400"/>
                </a:lnTo>
                <a:lnTo>
                  <a:pt x="0" y="12155"/>
                </a:lnTo>
                <a:lnTo>
                  <a:pt x="0" y="6894"/>
                </a:lnTo>
                <a:lnTo>
                  <a:pt x="929" y="4649"/>
                </a:lnTo>
                <a:lnTo>
                  <a:pt x="4649" y="929"/>
                </a:lnTo>
                <a:lnTo>
                  <a:pt x="6894" y="0"/>
                </a:lnTo>
                <a:lnTo>
                  <a:pt x="12155" y="0"/>
                </a:lnTo>
                <a:lnTo>
                  <a:pt x="14400" y="929"/>
                </a:lnTo>
                <a:lnTo>
                  <a:pt x="18120" y="4649"/>
                </a:lnTo>
                <a:lnTo>
                  <a:pt x="19049" y="6894"/>
                </a:lnTo>
                <a:lnTo>
                  <a:pt x="19050" y="9525"/>
                </a:lnTo>
                <a:lnTo>
                  <a:pt x="19049" y="12155"/>
                </a:lnTo>
                <a:lnTo>
                  <a:pt x="18120" y="14400"/>
                </a:lnTo>
                <a:lnTo>
                  <a:pt x="14400" y="18120"/>
                </a:lnTo>
                <a:lnTo>
                  <a:pt x="12155" y="19049"/>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72" name="object 172"/>
          <p:cNvSpPr txBox="1"/>
          <p:nvPr/>
        </p:nvSpPr>
        <p:spPr>
          <a:xfrm>
            <a:off x="6156414" y="2551295"/>
            <a:ext cx="548283" cy="431921"/>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47" dirty="0">
                <a:solidFill>
                  <a:srgbClr val="FFFFFF"/>
                </a:solidFill>
                <a:latin typeface="Verdana"/>
                <a:cs typeface="Verdana"/>
              </a:rPr>
              <a:t>6</a:t>
            </a:r>
            <a:endParaRPr sz="1125" kern="0">
              <a:solidFill>
                <a:sysClr val="windowText" lastClr="000000"/>
              </a:solidFill>
              <a:latin typeface="Verdana"/>
              <a:cs typeface="Verdana"/>
            </a:endParaRPr>
          </a:p>
          <a:p>
            <a:pPr marL="121443" marR="10120" defTabSz="857250" eaLnBrk="1" fontAlgn="auto" hangingPunct="1">
              <a:lnSpc>
                <a:spcPct val="111100"/>
              </a:lnSpc>
              <a:spcBef>
                <a:spcPts val="548"/>
              </a:spcBef>
              <a:spcAft>
                <a:spcPts val="0"/>
              </a:spcAft>
            </a:pPr>
            <a:r>
              <a:rPr sz="563" kern="0" spc="-19" dirty="0">
                <a:solidFill>
                  <a:srgbClr val="536579"/>
                </a:solidFill>
                <a:latin typeface="Verdana"/>
                <a:cs typeface="Verdana"/>
              </a:rPr>
              <a:t>Information</a:t>
            </a:r>
            <a:r>
              <a:rPr sz="563" kern="0" spc="-9" dirty="0">
                <a:solidFill>
                  <a:srgbClr val="536579"/>
                </a:solidFill>
                <a:latin typeface="Verdana"/>
                <a:cs typeface="Verdana"/>
              </a:rPr>
              <a:t> Technology</a:t>
            </a:r>
            <a:endParaRPr sz="563" kern="0">
              <a:solidFill>
                <a:sysClr val="windowText" lastClr="000000"/>
              </a:solidFill>
              <a:latin typeface="Verdana"/>
              <a:cs typeface="Verdana"/>
            </a:endParaRPr>
          </a:p>
        </p:txBody>
      </p:sp>
      <p:sp>
        <p:nvSpPr>
          <p:cNvPr id="173" name="object 173"/>
          <p:cNvSpPr/>
          <p:nvPr/>
        </p:nvSpPr>
        <p:spPr>
          <a:xfrm>
            <a:off x="7065446" y="2858917"/>
            <a:ext cx="17859" cy="17859"/>
          </a:xfrm>
          <a:custGeom>
            <a:avLst/>
            <a:gdLst/>
            <a:ahLst/>
            <a:cxnLst/>
            <a:rect l="l" t="t" r="r" b="b"/>
            <a:pathLst>
              <a:path w="19050" h="19050">
                <a:moveTo>
                  <a:pt x="12155" y="19049"/>
                </a:moveTo>
                <a:lnTo>
                  <a:pt x="6894" y="19049"/>
                </a:lnTo>
                <a:lnTo>
                  <a:pt x="4649" y="18120"/>
                </a:lnTo>
                <a:lnTo>
                  <a:pt x="929" y="14400"/>
                </a:lnTo>
                <a:lnTo>
                  <a:pt x="0" y="12155"/>
                </a:lnTo>
                <a:lnTo>
                  <a:pt x="0" y="6894"/>
                </a:lnTo>
                <a:lnTo>
                  <a:pt x="929" y="4649"/>
                </a:lnTo>
                <a:lnTo>
                  <a:pt x="4649" y="929"/>
                </a:lnTo>
                <a:lnTo>
                  <a:pt x="6894" y="0"/>
                </a:lnTo>
                <a:lnTo>
                  <a:pt x="12155" y="0"/>
                </a:lnTo>
                <a:lnTo>
                  <a:pt x="14400" y="929"/>
                </a:lnTo>
                <a:lnTo>
                  <a:pt x="18120" y="4649"/>
                </a:lnTo>
                <a:lnTo>
                  <a:pt x="19049" y="6894"/>
                </a:lnTo>
                <a:lnTo>
                  <a:pt x="19050" y="9525"/>
                </a:lnTo>
                <a:lnTo>
                  <a:pt x="19049" y="12155"/>
                </a:lnTo>
                <a:lnTo>
                  <a:pt x="18120" y="14400"/>
                </a:lnTo>
                <a:lnTo>
                  <a:pt x="14400" y="18120"/>
                </a:lnTo>
                <a:lnTo>
                  <a:pt x="12155" y="19049"/>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74" name="object 174"/>
          <p:cNvSpPr txBox="1"/>
          <p:nvPr/>
        </p:nvSpPr>
        <p:spPr>
          <a:xfrm>
            <a:off x="7016333" y="2554098"/>
            <a:ext cx="678061" cy="444745"/>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47" dirty="0">
                <a:solidFill>
                  <a:srgbClr val="FFFFFF"/>
                </a:solidFill>
                <a:latin typeface="Verdana"/>
                <a:cs typeface="Verdana"/>
              </a:rPr>
              <a:t>7</a:t>
            </a:r>
            <a:endParaRPr sz="1125" kern="0">
              <a:solidFill>
                <a:sysClr val="windowText" lastClr="000000"/>
              </a:solidFill>
              <a:latin typeface="Verdana"/>
              <a:cs typeface="Verdana"/>
            </a:endParaRPr>
          </a:p>
          <a:p>
            <a:pPr marL="128588" marR="4763" defTabSz="857250" eaLnBrk="1" fontAlgn="auto" hangingPunct="1">
              <a:lnSpc>
                <a:spcPct val="111100"/>
              </a:lnSpc>
              <a:spcBef>
                <a:spcPts val="558"/>
              </a:spcBef>
              <a:spcAft>
                <a:spcPts val="0"/>
              </a:spcAft>
            </a:pPr>
            <a:r>
              <a:rPr sz="563" kern="0" spc="-9" dirty="0">
                <a:solidFill>
                  <a:srgbClr val="536579"/>
                </a:solidFill>
                <a:latin typeface="Verdana"/>
                <a:cs typeface="Verdana"/>
              </a:rPr>
              <a:t>Advancement</a:t>
            </a:r>
            <a:r>
              <a:rPr sz="563" kern="0" spc="-38" dirty="0">
                <a:solidFill>
                  <a:srgbClr val="536579"/>
                </a:solidFill>
                <a:latin typeface="Verdana"/>
                <a:cs typeface="Verdana"/>
              </a:rPr>
              <a:t> </a:t>
            </a:r>
            <a:r>
              <a:rPr sz="563" kern="0" spc="-47" dirty="0">
                <a:solidFill>
                  <a:srgbClr val="536579"/>
                </a:solidFill>
                <a:latin typeface="Verdana"/>
                <a:cs typeface="Verdana"/>
              </a:rPr>
              <a:t>/</a:t>
            </a:r>
            <a:r>
              <a:rPr sz="563" kern="0" spc="-9" dirty="0">
                <a:solidFill>
                  <a:srgbClr val="536579"/>
                </a:solidFill>
                <a:latin typeface="Verdana"/>
                <a:cs typeface="Verdana"/>
              </a:rPr>
              <a:t> Development</a:t>
            </a:r>
            <a:endParaRPr sz="563" kern="0">
              <a:solidFill>
                <a:sysClr val="windowText" lastClr="000000"/>
              </a:solidFill>
              <a:latin typeface="Verdana"/>
              <a:cs typeface="Verdana"/>
            </a:endParaRPr>
          </a:p>
        </p:txBody>
      </p:sp>
      <p:sp>
        <p:nvSpPr>
          <p:cNvPr id="175" name="object 175"/>
          <p:cNvSpPr/>
          <p:nvPr/>
        </p:nvSpPr>
        <p:spPr>
          <a:xfrm>
            <a:off x="7946468" y="2862728"/>
            <a:ext cx="17859" cy="17859"/>
          </a:xfrm>
          <a:custGeom>
            <a:avLst/>
            <a:gdLst/>
            <a:ahLst/>
            <a:cxnLst/>
            <a:rect l="l" t="t" r="r" b="b"/>
            <a:pathLst>
              <a:path w="19050" h="19050">
                <a:moveTo>
                  <a:pt x="12155" y="19049"/>
                </a:moveTo>
                <a:lnTo>
                  <a:pt x="6894" y="19049"/>
                </a:lnTo>
                <a:lnTo>
                  <a:pt x="4649" y="18120"/>
                </a:lnTo>
                <a:lnTo>
                  <a:pt x="929" y="14400"/>
                </a:lnTo>
                <a:lnTo>
                  <a:pt x="0" y="12155"/>
                </a:lnTo>
                <a:lnTo>
                  <a:pt x="0" y="6894"/>
                </a:lnTo>
                <a:lnTo>
                  <a:pt x="929" y="4649"/>
                </a:lnTo>
                <a:lnTo>
                  <a:pt x="4649" y="929"/>
                </a:lnTo>
                <a:lnTo>
                  <a:pt x="6894" y="0"/>
                </a:lnTo>
                <a:lnTo>
                  <a:pt x="12155" y="0"/>
                </a:lnTo>
                <a:lnTo>
                  <a:pt x="14400" y="929"/>
                </a:lnTo>
                <a:lnTo>
                  <a:pt x="18120" y="4649"/>
                </a:lnTo>
                <a:lnTo>
                  <a:pt x="19049" y="6894"/>
                </a:lnTo>
                <a:lnTo>
                  <a:pt x="19050" y="9525"/>
                </a:lnTo>
                <a:lnTo>
                  <a:pt x="19049" y="12155"/>
                </a:lnTo>
                <a:lnTo>
                  <a:pt x="18120" y="14400"/>
                </a:lnTo>
                <a:lnTo>
                  <a:pt x="14400" y="18120"/>
                </a:lnTo>
                <a:lnTo>
                  <a:pt x="12155" y="19049"/>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76" name="object 176"/>
          <p:cNvSpPr txBox="1"/>
          <p:nvPr/>
        </p:nvSpPr>
        <p:spPr>
          <a:xfrm>
            <a:off x="7896099" y="2554098"/>
            <a:ext cx="549473" cy="444745"/>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47" dirty="0">
                <a:solidFill>
                  <a:srgbClr val="FFFFFF"/>
                </a:solidFill>
                <a:latin typeface="Verdana"/>
                <a:cs typeface="Verdana"/>
              </a:rPr>
              <a:t>8</a:t>
            </a:r>
            <a:endParaRPr sz="1125" kern="0">
              <a:solidFill>
                <a:sysClr val="windowText" lastClr="000000"/>
              </a:solidFill>
              <a:latin typeface="Verdana"/>
              <a:cs typeface="Verdana"/>
            </a:endParaRPr>
          </a:p>
          <a:p>
            <a:pPr marL="129778" marR="129183" defTabSz="857250" eaLnBrk="1" fontAlgn="auto" hangingPunct="1">
              <a:lnSpc>
                <a:spcPct val="111100"/>
              </a:lnSpc>
              <a:spcBef>
                <a:spcPts val="586"/>
              </a:spcBef>
              <a:spcAft>
                <a:spcPts val="0"/>
              </a:spcAft>
            </a:pPr>
            <a:r>
              <a:rPr sz="563" kern="0" spc="-9" dirty="0">
                <a:solidFill>
                  <a:srgbClr val="536579"/>
                </a:solidFill>
                <a:latin typeface="Verdana"/>
                <a:cs typeface="Verdana"/>
              </a:rPr>
              <a:t>Student Affairs</a:t>
            </a:r>
            <a:endParaRPr sz="563" kern="0">
              <a:solidFill>
                <a:sysClr val="windowText" lastClr="000000"/>
              </a:solidFill>
              <a:latin typeface="Verdana"/>
              <a:cs typeface="Verdana"/>
            </a:endParaRPr>
          </a:p>
        </p:txBody>
      </p:sp>
      <p:sp>
        <p:nvSpPr>
          <p:cNvPr id="177" name="object 177"/>
          <p:cNvSpPr/>
          <p:nvPr/>
        </p:nvSpPr>
        <p:spPr>
          <a:xfrm>
            <a:off x="8875120" y="2850483"/>
            <a:ext cx="17859" cy="17859"/>
          </a:xfrm>
          <a:custGeom>
            <a:avLst/>
            <a:gdLst/>
            <a:ahLst/>
            <a:cxnLst/>
            <a:rect l="l" t="t" r="r" b="b"/>
            <a:pathLst>
              <a:path w="19050" h="19050">
                <a:moveTo>
                  <a:pt x="12155" y="19049"/>
                </a:moveTo>
                <a:lnTo>
                  <a:pt x="6894" y="19049"/>
                </a:lnTo>
                <a:lnTo>
                  <a:pt x="4649" y="18120"/>
                </a:lnTo>
                <a:lnTo>
                  <a:pt x="929" y="14400"/>
                </a:lnTo>
                <a:lnTo>
                  <a:pt x="0" y="12155"/>
                </a:lnTo>
                <a:lnTo>
                  <a:pt x="0" y="6894"/>
                </a:lnTo>
                <a:lnTo>
                  <a:pt x="929" y="4649"/>
                </a:lnTo>
                <a:lnTo>
                  <a:pt x="4649" y="929"/>
                </a:lnTo>
                <a:lnTo>
                  <a:pt x="6894" y="0"/>
                </a:lnTo>
                <a:lnTo>
                  <a:pt x="12155" y="0"/>
                </a:lnTo>
                <a:lnTo>
                  <a:pt x="14400" y="929"/>
                </a:lnTo>
                <a:lnTo>
                  <a:pt x="18120" y="4649"/>
                </a:lnTo>
                <a:lnTo>
                  <a:pt x="19049" y="6894"/>
                </a:lnTo>
                <a:lnTo>
                  <a:pt x="19050" y="9525"/>
                </a:lnTo>
                <a:lnTo>
                  <a:pt x="19049" y="12155"/>
                </a:lnTo>
                <a:lnTo>
                  <a:pt x="18120" y="14400"/>
                </a:lnTo>
                <a:lnTo>
                  <a:pt x="14400" y="18120"/>
                </a:lnTo>
                <a:lnTo>
                  <a:pt x="12155" y="19049"/>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78" name="object 178"/>
          <p:cNvSpPr txBox="1"/>
          <p:nvPr/>
        </p:nvSpPr>
        <p:spPr>
          <a:xfrm>
            <a:off x="8817558" y="2551295"/>
            <a:ext cx="801291" cy="431921"/>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47" dirty="0">
                <a:solidFill>
                  <a:srgbClr val="FFFFFF"/>
                </a:solidFill>
                <a:latin typeface="Verdana"/>
                <a:cs typeface="Verdana"/>
              </a:rPr>
              <a:t>9</a:t>
            </a:r>
            <a:endParaRPr sz="1125" kern="0">
              <a:solidFill>
                <a:sysClr val="windowText" lastClr="000000"/>
              </a:solidFill>
              <a:latin typeface="Verdana"/>
              <a:cs typeface="Verdana"/>
            </a:endParaRPr>
          </a:p>
          <a:p>
            <a:pPr marL="136922" marR="4763" defTabSz="857250" eaLnBrk="1" fontAlgn="auto" hangingPunct="1">
              <a:lnSpc>
                <a:spcPct val="111100"/>
              </a:lnSpc>
              <a:spcBef>
                <a:spcPts val="511"/>
              </a:spcBef>
              <a:spcAft>
                <a:spcPts val="0"/>
              </a:spcAft>
            </a:pPr>
            <a:r>
              <a:rPr sz="563" kern="0" dirty="0">
                <a:solidFill>
                  <a:srgbClr val="536579"/>
                </a:solidFill>
                <a:latin typeface="Verdana"/>
                <a:cs typeface="Verdana"/>
              </a:rPr>
              <a:t>College</a:t>
            </a:r>
            <a:r>
              <a:rPr sz="563" kern="0" spc="-52" dirty="0">
                <a:solidFill>
                  <a:srgbClr val="536579"/>
                </a:solidFill>
                <a:latin typeface="Verdana"/>
                <a:cs typeface="Verdana"/>
              </a:rPr>
              <a:t> </a:t>
            </a:r>
            <a:r>
              <a:rPr sz="563" kern="0" dirty="0">
                <a:solidFill>
                  <a:srgbClr val="536579"/>
                </a:solidFill>
                <a:latin typeface="Verdana"/>
                <a:cs typeface="Verdana"/>
              </a:rPr>
              <a:t>of</a:t>
            </a:r>
            <a:r>
              <a:rPr sz="563" kern="0" spc="-52" dirty="0">
                <a:solidFill>
                  <a:srgbClr val="536579"/>
                </a:solidFill>
                <a:latin typeface="Verdana"/>
                <a:cs typeface="Verdana"/>
              </a:rPr>
              <a:t> </a:t>
            </a:r>
            <a:r>
              <a:rPr sz="563" kern="0" spc="-9" dirty="0">
                <a:solidFill>
                  <a:srgbClr val="536579"/>
                </a:solidFill>
                <a:latin typeface="Verdana"/>
                <a:cs typeface="Verdana"/>
              </a:rPr>
              <a:t>Science and</a:t>
            </a:r>
            <a:r>
              <a:rPr sz="563" kern="0" spc="-66" dirty="0">
                <a:solidFill>
                  <a:srgbClr val="536579"/>
                </a:solidFill>
                <a:latin typeface="Verdana"/>
                <a:cs typeface="Verdana"/>
              </a:rPr>
              <a:t> </a:t>
            </a:r>
            <a:r>
              <a:rPr sz="563" kern="0" spc="-19" dirty="0">
                <a:solidFill>
                  <a:srgbClr val="536579"/>
                </a:solidFill>
                <a:latin typeface="Verdana"/>
                <a:cs typeface="Verdana"/>
              </a:rPr>
              <a:t>Math</a:t>
            </a:r>
            <a:endParaRPr sz="563" kern="0">
              <a:solidFill>
                <a:sysClr val="windowText" lastClr="000000"/>
              </a:solidFill>
              <a:latin typeface="Verdana"/>
              <a:cs typeface="Verdana"/>
            </a:endParaRPr>
          </a:p>
        </p:txBody>
      </p:sp>
      <p:sp>
        <p:nvSpPr>
          <p:cNvPr id="179" name="object 179"/>
          <p:cNvSpPr/>
          <p:nvPr/>
        </p:nvSpPr>
        <p:spPr>
          <a:xfrm>
            <a:off x="9786640" y="2844724"/>
            <a:ext cx="17859" cy="208359"/>
          </a:xfrm>
          <a:custGeom>
            <a:avLst/>
            <a:gdLst/>
            <a:ahLst/>
            <a:cxnLst/>
            <a:rect l="l" t="t" r="r" b="b"/>
            <a:pathLst>
              <a:path w="19050" h="222250">
                <a:moveTo>
                  <a:pt x="19050" y="210096"/>
                </a:moveTo>
                <a:lnTo>
                  <a:pt x="18122" y="207860"/>
                </a:lnTo>
                <a:lnTo>
                  <a:pt x="14401" y="204139"/>
                </a:lnTo>
                <a:lnTo>
                  <a:pt x="12153" y="203200"/>
                </a:lnTo>
                <a:lnTo>
                  <a:pt x="6896" y="203200"/>
                </a:lnTo>
                <a:lnTo>
                  <a:pt x="4648" y="204139"/>
                </a:lnTo>
                <a:lnTo>
                  <a:pt x="927" y="207860"/>
                </a:lnTo>
                <a:lnTo>
                  <a:pt x="0" y="210096"/>
                </a:lnTo>
                <a:lnTo>
                  <a:pt x="0" y="215366"/>
                </a:lnTo>
                <a:lnTo>
                  <a:pt x="927" y="217601"/>
                </a:lnTo>
                <a:lnTo>
                  <a:pt x="4648" y="221322"/>
                </a:lnTo>
                <a:lnTo>
                  <a:pt x="6896" y="222250"/>
                </a:lnTo>
                <a:lnTo>
                  <a:pt x="12153" y="222250"/>
                </a:lnTo>
                <a:lnTo>
                  <a:pt x="14401" y="221322"/>
                </a:lnTo>
                <a:lnTo>
                  <a:pt x="18122" y="217601"/>
                </a:lnTo>
                <a:lnTo>
                  <a:pt x="19050" y="215366"/>
                </a:lnTo>
                <a:lnTo>
                  <a:pt x="19050" y="212725"/>
                </a:lnTo>
                <a:lnTo>
                  <a:pt x="19050" y="210096"/>
                </a:lnTo>
                <a:close/>
              </a:path>
              <a:path w="19050" h="222250">
                <a:moveTo>
                  <a:pt x="19050" y="6896"/>
                </a:moveTo>
                <a:lnTo>
                  <a:pt x="18122" y="4660"/>
                </a:lnTo>
                <a:lnTo>
                  <a:pt x="14401" y="939"/>
                </a:lnTo>
                <a:lnTo>
                  <a:pt x="12153" y="0"/>
                </a:lnTo>
                <a:lnTo>
                  <a:pt x="6896" y="0"/>
                </a:lnTo>
                <a:lnTo>
                  <a:pt x="4648" y="939"/>
                </a:lnTo>
                <a:lnTo>
                  <a:pt x="927" y="4660"/>
                </a:lnTo>
                <a:lnTo>
                  <a:pt x="0" y="6896"/>
                </a:lnTo>
                <a:lnTo>
                  <a:pt x="0" y="12166"/>
                </a:lnTo>
                <a:lnTo>
                  <a:pt x="927" y="14401"/>
                </a:lnTo>
                <a:lnTo>
                  <a:pt x="4648" y="18122"/>
                </a:lnTo>
                <a:lnTo>
                  <a:pt x="6896" y="19050"/>
                </a:lnTo>
                <a:lnTo>
                  <a:pt x="12153" y="19050"/>
                </a:lnTo>
                <a:lnTo>
                  <a:pt x="14401" y="18122"/>
                </a:lnTo>
                <a:lnTo>
                  <a:pt x="18122" y="14401"/>
                </a:lnTo>
                <a:lnTo>
                  <a:pt x="19050" y="12166"/>
                </a:lnTo>
                <a:lnTo>
                  <a:pt x="19050" y="9525"/>
                </a:lnTo>
                <a:lnTo>
                  <a:pt x="19050" y="6896"/>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80" name="object 180"/>
          <p:cNvSpPr txBox="1"/>
          <p:nvPr/>
        </p:nvSpPr>
        <p:spPr>
          <a:xfrm>
            <a:off x="9772634" y="2551295"/>
            <a:ext cx="720328" cy="624282"/>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23" dirty="0">
                <a:solidFill>
                  <a:srgbClr val="FFFFFF"/>
                </a:solidFill>
                <a:latin typeface="Verdana"/>
                <a:cs typeface="Verdana"/>
              </a:rPr>
              <a:t>10</a:t>
            </a:r>
            <a:endParaRPr sz="1125" kern="0">
              <a:solidFill>
                <a:sysClr val="windowText" lastClr="000000"/>
              </a:solidFill>
              <a:latin typeface="Verdana"/>
              <a:cs typeface="Verdana"/>
            </a:endParaRPr>
          </a:p>
          <a:p>
            <a:pPr marL="93464" marR="4763" defTabSz="857250" eaLnBrk="1" fontAlgn="auto" hangingPunct="1">
              <a:lnSpc>
                <a:spcPct val="111100"/>
              </a:lnSpc>
              <a:spcBef>
                <a:spcPts val="469"/>
              </a:spcBef>
              <a:spcAft>
                <a:spcPts val="0"/>
              </a:spcAft>
            </a:pPr>
            <a:r>
              <a:rPr sz="563" kern="0" dirty="0">
                <a:solidFill>
                  <a:srgbClr val="536579"/>
                </a:solidFill>
                <a:latin typeface="Verdana"/>
                <a:cs typeface="Verdana"/>
              </a:rPr>
              <a:t>College</a:t>
            </a:r>
            <a:r>
              <a:rPr sz="563" kern="0" spc="-38" dirty="0">
                <a:solidFill>
                  <a:srgbClr val="536579"/>
                </a:solidFill>
                <a:latin typeface="Verdana"/>
                <a:cs typeface="Verdana"/>
              </a:rPr>
              <a:t> </a:t>
            </a:r>
            <a:r>
              <a:rPr sz="563" kern="0" spc="-23" dirty="0">
                <a:solidFill>
                  <a:srgbClr val="536579"/>
                </a:solidFill>
                <a:latin typeface="Verdana"/>
                <a:cs typeface="Verdana"/>
              </a:rPr>
              <a:t>of</a:t>
            </a:r>
            <a:r>
              <a:rPr sz="563" kern="0" spc="-9" dirty="0">
                <a:solidFill>
                  <a:srgbClr val="536579"/>
                </a:solidFill>
                <a:latin typeface="Verdana"/>
                <a:cs typeface="Verdana"/>
              </a:rPr>
              <a:t> Education</a:t>
            </a:r>
            <a:r>
              <a:rPr sz="563" kern="0" spc="469" dirty="0">
                <a:solidFill>
                  <a:srgbClr val="536579"/>
                </a:solidFill>
                <a:latin typeface="Verdana"/>
                <a:cs typeface="Verdana"/>
              </a:rPr>
              <a:t> </a:t>
            </a:r>
            <a:r>
              <a:rPr sz="563" kern="0" dirty="0">
                <a:solidFill>
                  <a:srgbClr val="536579"/>
                </a:solidFill>
                <a:latin typeface="Verdana"/>
                <a:cs typeface="Verdana"/>
              </a:rPr>
              <a:t>College</a:t>
            </a:r>
            <a:r>
              <a:rPr sz="563" kern="0" spc="-52" dirty="0">
                <a:solidFill>
                  <a:srgbClr val="536579"/>
                </a:solidFill>
                <a:latin typeface="Verdana"/>
                <a:cs typeface="Verdana"/>
              </a:rPr>
              <a:t> </a:t>
            </a:r>
            <a:r>
              <a:rPr sz="563" kern="0" dirty="0">
                <a:solidFill>
                  <a:srgbClr val="536579"/>
                </a:solidFill>
                <a:latin typeface="Verdana"/>
                <a:cs typeface="Verdana"/>
              </a:rPr>
              <a:t>of</a:t>
            </a:r>
            <a:r>
              <a:rPr sz="563" kern="0" spc="-52" dirty="0">
                <a:solidFill>
                  <a:srgbClr val="536579"/>
                </a:solidFill>
                <a:latin typeface="Verdana"/>
                <a:cs typeface="Verdana"/>
              </a:rPr>
              <a:t> </a:t>
            </a:r>
            <a:r>
              <a:rPr sz="563" kern="0" spc="-9" dirty="0">
                <a:solidFill>
                  <a:srgbClr val="536579"/>
                </a:solidFill>
                <a:latin typeface="Verdana"/>
                <a:cs typeface="Verdana"/>
              </a:rPr>
              <a:t>Liberal </a:t>
            </a:r>
            <a:r>
              <a:rPr sz="563" kern="0" spc="-19" dirty="0">
                <a:solidFill>
                  <a:srgbClr val="536579"/>
                </a:solidFill>
                <a:latin typeface="Verdana"/>
                <a:cs typeface="Verdana"/>
              </a:rPr>
              <a:t>Arts</a:t>
            </a:r>
            <a:endParaRPr sz="563" kern="0">
              <a:solidFill>
                <a:sysClr val="windowText" lastClr="000000"/>
              </a:solidFill>
              <a:latin typeface="Verdana"/>
              <a:cs typeface="Verdana"/>
            </a:endParaRPr>
          </a:p>
        </p:txBody>
      </p:sp>
      <p:sp>
        <p:nvSpPr>
          <p:cNvPr id="181" name="object 181"/>
          <p:cNvSpPr/>
          <p:nvPr/>
        </p:nvSpPr>
        <p:spPr>
          <a:xfrm>
            <a:off x="2945285" y="3637465"/>
            <a:ext cx="5701308" cy="500063"/>
          </a:xfrm>
          <a:custGeom>
            <a:avLst/>
            <a:gdLst/>
            <a:ahLst/>
            <a:cxnLst/>
            <a:rect l="l" t="t" r="r" b="b"/>
            <a:pathLst>
              <a:path w="6081395" h="533400">
                <a:moveTo>
                  <a:pt x="19050" y="18249"/>
                </a:moveTo>
                <a:lnTo>
                  <a:pt x="18122" y="16002"/>
                </a:lnTo>
                <a:lnTo>
                  <a:pt x="14401" y="12293"/>
                </a:lnTo>
                <a:lnTo>
                  <a:pt x="12166" y="11353"/>
                </a:lnTo>
                <a:lnTo>
                  <a:pt x="6896" y="11353"/>
                </a:lnTo>
                <a:lnTo>
                  <a:pt x="4660" y="12293"/>
                </a:lnTo>
                <a:lnTo>
                  <a:pt x="939" y="16002"/>
                </a:lnTo>
                <a:lnTo>
                  <a:pt x="0" y="18249"/>
                </a:lnTo>
                <a:lnTo>
                  <a:pt x="0" y="23507"/>
                </a:lnTo>
                <a:lnTo>
                  <a:pt x="939" y="25755"/>
                </a:lnTo>
                <a:lnTo>
                  <a:pt x="4660" y="29476"/>
                </a:lnTo>
                <a:lnTo>
                  <a:pt x="6896" y="30403"/>
                </a:lnTo>
                <a:lnTo>
                  <a:pt x="12166" y="30403"/>
                </a:lnTo>
                <a:lnTo>
                  <a:pt x="14401" y="29476"/>
                </a:lnTo>
                <a:lnTo>
                  <a:pt x="18122" y="25755"/>
                </a:lnTo>
                <a:lnTo>
                  <a:pt x="19050" y="23507"/>
                </a:lnTo>
                <a:lnTo>
                  <a:pt x="19050" y="20878"/>
                </a:lnTo>
                <a:lnTo>
                  <a:pt x="19050" y="18249"/>
                </a:lnTo>
                <a:close/>
              </a:path>
              <a:path w="6081395" h="533400">
                <a:moveTo>
                  <a:pt x="1021740" y="18249"/>
                </a:moveTo>
                <a:lnTo>
                  <a:pt x="1020813" y="16002"/>
                </a:lnTo>
                <a:lnTo>
                  <a:pt x="1017092" y="12293"/>
                </a:lnTo>
                <a:lnTo>
                  <a:pt x="1014844" y="11353"/>
                </a:lnTo>
                <a:lnTo>
                  <a:pt x="1009586" y="11353"/>
                </a:lnTo>
                <a:lnTo>
                  <a:pt x="1007338" y="12293"/>
                </a:lnTo>
                <a:lnTo>
                  <a:pt x="1003617" y="16002"/>
                </a:lnTo>
                <a:lnTo>
                  <a:pt x="1002690" y="18249"/>
                </a:lnTo>
                <a:lnTo>
                  <a:pt x="1002690" y="23507"/>
                </a:lnTo>
                <a:lnTo>
                  <a:pt x="1003617" y="25755"/>
                </a:lnTo>
                <a:lnTo>
                  <a:pt x="1007338" y="29476"/>
                </a:lnTo>
                <a:lnTo>
                  <a:pt x="1009586" y="30403"/>
                </a:lnTo>
                <a:lnTo>
                  <a:pt x="1014844" y="30403"/>
                </a:lnTo>
                <a:lnTo>
                  <a:pt x="1017092" y="29476"/>
                </a:lnTo>
                <a:lnTo>
                  <a:pt x="1020813" y="25755"/>
                </a:lnTo>
                <a:lnTo>
                  <a:pt x="1021740" y="23507"/>
                </a:lnTo>
                <a:lnTo>
                  <a:pt x="1021740" y="20878"/>
                </a:lnTo>
                <a:lnTo>
                  <a:pt x="1021740" y="18249"/>
                </a:lnTo>
                <a:close/>
              </a:path>
              <a:path w="6081395" h="533400">
                <a:moveTo>
                  <a:pt x="1927910" y="423037"/>
                </a:moveTo>
                <a:lnTo>
                  <a:pt x="1926983" y="420789"/>
                </a:lnTo>
                <a:lnTo>
                  <a:pt x="1923262" y="417068"/>
                </a:lnTo>
                <a:lnTo>
                  <a:pt x="1921014" y="416140"/>
                </a:lnTo>
                <a:lnTo>
                  <a:pt x="1915756" y="416140"/>
                </a:lnTo>
                <a:lnTo>
                  <a:pt x="1913509" y="417068"/>
                </a:lnTo>
                <a:lnTo>
                  <a:pt x="1909800" y="420789"/>
                </a:lnTo>
                <a:lnTo>
                  <a:pt x="1908860" y="423037"/>
                </a:lnTo>
                <a:lnTo>
                  <a:pt x="1908860" y="428294"/>
                </a:lnTo>
                <a:lnTo>
                  <a:pt x="1909800" y="430542"/>
                </a:lnTo>
                <a:lnTo>
                  <a:pt x="1913509" y="434263"/>
                </a:lnTo>
                <a:lnTo>
                  <a:pt x="1915756" y="435190"/>
                </a:lnTo>
                <a:lnTo>
                  <a:pt x="1921014" y="435190"/>
                </a:lnTo>
                <a:lnTo>
                  <a:pt x="1923262" y="434263"/>
                </a:lnTo>
                <a:lnTo>
                  <a:pt x="1926983" y="430542"/>
                </a:lnTo>
                <a:lnTo>
                  <a:pt x="1927910" y="428294"/>
                </a:lnTo>
                <a:lnTo>
                  <a:pt x="1927910" y="425665"/>
                </a:lnTo>
                <a:lnTo>
                  <a:pt x="1927910" y="423037"/>
                </a:lnTo>
                <a:close/>
              </a:path>
              <a:path w="6081395" h="533400">
                <a:moveTo>
                  <a:pt x="1927910" y="219837"/>
                </a:moveTo>
                <a:lnTo>
                  <a:pt x="1926983" y="217589"/>
                </a:lnTo>
                <a:lnTo>
                  <a:pt x="1923262" y="213868"/>
                </a:lnTo>
                <a:lnTo>
                  <a:pt x="1921014" y="212940"/>
                </a:lnTo>
                <a:lnTo>
                  <a:pt x="1915756" y="212940"/>
                </a:lnTo>
                <a:lnTo>
                  <a:pt x="1913509" y="213868"/>
                </a:lnTo>
                <a:lnTo>
                  <a:pt x="1909800" y="217589"/>
                </a:lnTo>
                <a:lnTo>
                  <a:pt x="1908860" y="219837"/>
                </a:lnTo>
                <a:lnTo>
                  <a:pt x="1908860" y="225094"/>
                </a:lnTo>
                <a:lnTo>
                  <a:pt x="1909800" y="227342"/>
                </a:lnTo>
                <a:lnTo>
                  <a:pt x="1913509" y="231063"/>
                </a:lnTo>
                <a:lnTo>
                  <a:pt x="1915756" y="231990"/>
                </a:lnTo>
                <a:lnTo>
                  <a:pt x="1921014" y="231990"/>
                </a:lnTo>
                <a:lnTo>
                  <a:pt x="1923262" y="231063"/>
                </a:lnTo>
                <a:lnTo>
                  <a:pt x="1926983" y="227342"/>
                </a:lnTo>
                <a:lnTo>
                  <a:pt x="1927910" y="225094"/>
                </a:lnTo>
                <a:lnTo>
                  <a:pt x="1927910" y="222465"/>
                </a:lnTo>
                <a:lnTo>
                  <a:pt x="1927910" y="219837"/>
                </a:lnTo>
                <a:close/>
              </a:path>
              <a:path w="6081395" h="533400">
                <a:moveTo>
                  <a:pt x="1927910" y="16637"/>
                </a:moveTo>
                <a:lnTo>
                  <a:pt x="1926983" y="14389"/>
                </a:lnTo>
                <a:lnTo>
                  <a:pt x="1923262" y="10668"/>
                </a:lnTo>
                <a:lnTo>
                  <a:pt x="1921014" y="9740"/>
                </a:lnTo>
                <a:lnTo>
                  <a:pt x="1915756" y="9740"/>
                </a:lnTo>
                <a:lnTo>
                  <a:pt x="1913509" y="10668"/>
                </a:lnTo>
                <a:lnTo>
                  <a:pt x="1909800" y="14389"/>
                </a:lnTo>
                <a:lnTo>
                  <a:pt x="1908860" y="16637"/>
                </a:lnTo>
                <a:lnTo>
                  <a:pt x="1908860" y="21894"/>
                </a:lnTo>
                <a:lnTo>
                  <a:pt x="1909800" y="24142"/>
                </a:lnTo>
                <a:lnTo>
                  <a:pt x="1913509" y="27863"/>
                </a:lnTo>
                <a:lnTo>
                  <a:pt x="1915756" y="28790"/>
                </a:lnTo>
                <a:lnTo>
                  <a:pt x="1921014" y="28790"/>
                </a:lnTo>
                <a:lnTo>
                  <a:pt x="1923262" y="27863"/>
                </a:lnTo>
                <a:lnTo>
                  <a:pt x="1926983" y="24142"/>
                </a:lnTo>
                <a:lnTo>
                  <a:pt x="1927910" y="21894"/>
                </a:lnTo>
                <a:lnTo>
                  <a:pt x="1927910" y="19265"/>
                </a:lnTo>
                <a:lnTo>
                  <a:pt x="1927910" y="16637"/>
                </a:lnTo>
                <a:close/>
              </a:path>
              <a:path w="6081395" h="533400">
                <a:moveTo>
                  <a:pt x="2820212" y="514896"/>
                </a:moveTo>
                <a:lnTo>
                  <a:pt x="2819273" y="512648"/>
                </a:lnTo>
                <a:lnTo>
                  <a:pt x="2815564" y="508927"/>
                </a:lnTo>
                <a:lnTo>
                  <a:pt x="2813316" y="508000"/>
                </a:lnTo>
                <a:lnTo>
                  <a:pt x="2808059" y="508000"/>
                </a:lnTo>
                <a:lnTo>
                  <a:pt x="2805811" y="508927"/>
                </a:lnTo>
                <a:lnTo>
                  <a:pt x="2802090" y="512648"/>
                </a:lnTo>
                <a:lnTo>
                  <a:pt x="2801162" y="514896"/>
                </a:lnTo>
                <a:lnTo>
                  <a:pt x="2801162" y="520153"/>
                </a:lnTo>
                <a:lnTo>
                  <a:pt x="2802090" y="522401"/>
                </a:lnTo>
                <a:lnTo>
                  <a:pt x="2805811" y="526122"/>
                </a:lnTo>
                <a:lnTo>
                  <a:pt x="2808059" y="527050"/>
                </a:lnTo>
                <a:lnTo>
                  <a:pt x="2813316" y="527050"/>
                </a:lnTo>
                <a:lnTo>
                  <a:pt x="2815564" y="526122"/>
                </a:lnTo>
                <a:lnTo>
                  <a:pt x="2819273" y="522401"/>
                </a:lnTo>
                <a:lnTo>
                  <a:pt x="2820212" y="520153"/>
                </a:lnTo>
                <a:lnTo>
                  <a:pt x="2820212" y="517525"/>
                </a:lnTo>
                <a:lnTo>
                  <a:pt x="2820212" y="514896"/>
                </a:lnTo>
                <a:close/>
              </a:path>
              <a:path w="6081395" h="533400">
                <a:moveTo>
                  <a:pt x="2820212" y="210096"/>
                </a:moveTo>
                <a:lnTo>
                  <a:pt x="2819273" y="207848"/>
                </a:lnTo>
                <a:lnTo>
                  <a:pt x="2815564" y="204127"/>
                </a:lnTo>
                <a:lnTo>
                  <a:pt x="2813316" y="203200"/>
                </a:lnTo>
                <a:lnTo>
                  <a:pt x="2808059" y="203200"/>
                </a:lnTo>
                <a:lnTo>
                  <a:pt x="2805811" y="204127"/>
                </a:lnTo>
                <a:lnTo>
                  <a:pt x="2802090" y="207848"/>
                </a:lnTo>
                <a:lnTo>
                  <a:pt x="2801162" y="210096"/>
                </a:lnTo>
                <a:lnTo>
                  <a:pt x="2801162" y="215353"/>
                </a:lnTo>
                <a:lnTo>
                  <a:pt x="2802090" y="217601"/>
                </a:lnTo>
                <a:lnTo>
                  <a:pt x="2805811" y="221322"/>
                </a:lnTo>
                <a:lnTo>
                  <a:pt x="2808059" y="222250"/>
                </a:lnTo>
                <a:lnTo>
                  <a:pt x="2813316" y="222250"/>
                </a:lnTo>
                <a:lnTo>
                  <a:pt x="2815564" y="221322"/>
                </a:lnTo>
                <a:lnTo>
                  <a:pt x="2819273" y="217601"/>
                </a:lnTo>
                <a:lnTo>
                  <a:pt x="2820212" y="215353"/>
                </a:lnTo>
                <a:lnTo>
                  <a:pt x="2820212" y="212725"/>
                </a:lnTo>
                <a:lnTo>
                  <a:pt x="2820212" y="210096"/>
                </a:lnTo>
                <a:close/>
              </a:path>
              <a:path w="6081395" h="533400">
                <a:moveTo>
                  <a:pt x="2820212" y="6896"/>
                </a:moveTo>
                <a:lnTo>
                  <a:pt x="2819273" y="4648"/>
                </a:lnTo>
                <a:lnTo>
                  <a:pt x="2815564" y="927"/>
                </a:lnTo>
                <a:lnTo>
                  <a:pt x="2813316" y="0"/>
                </a:lnTo>
                <a:lnTo>
                  <a:pt x="2808059" y="0"/>
                </a:lnTo>
                <a:lnTo>
                  <a:pt x="2805811" y="927"/>
                </a:lnTo>
                <a:lnTo>
                  <a:pt x="2802090" y="4648"/>
                </a:lnTo>
                <a:lnTo>
                  <a:pt x="2801162" y="6896"/>
                </a:lnTo>
                <a:lnTo>
                  <a:pt x="2801162" y="12153"/>
                </a:lnTo>
                <a:lnTo>
                  <a:pt x="2802090" y="14401"/>
                </a:lnTo>
                <a:lnTo>
                  <a:pt x="2805811" y="18122"/>
                </a:lnTo>
                <a:lnTo>
                  <a:pt x="2808059" y="19050"/>
                </a:lnTo>
                <a:lnTo>
                  <a:pt x="2813316" y="19050"/>
                </a:lnTo>
                <a:lnTo>
                  <a:pt x="2815564" y="18122"/>
                </a:lnTo>
                <a:lnTo>
                  <a:pt x="2819273" y="14401"/>
                </a:lnTo>
                <a:lnTo>
                  <a:pt x="2820212" y="12153"/>
                </a:lnTo>
                <a:lnTo>
                  <a:pt x="2820212" y="9525"/>
                </a:lnTo>
                <a:lnTo>
                  <a:pt x="2820212" y="6896"/>
                </a:lnTo>
                <a:close/>
              </a:path>
              <a:path w="6081395" h="533400">
                <a:moveTo>
                  <a:pt x="4020223" y="12407"/>
                </a:moveTo>
                <a:lnTo>
                  <a:pt x="4019296" y="10160"/>
                </a:lnTo>
                <a:lnTo>
                  <a:pt x="4015575" y="6438"/>
                </a:lnTo>
                <a:lnTo>
                  <a:pt x="4013327" y="5511"/>
                </a:lnTo>
                <a:lnTo>
                  <a:pt x="4008069" y="5511"/>
                </a:lnTo>
                <a:lnTo>
                  <a:pt x="4005821" y="6438"/>
                </a:lnTo>
                <a:lnTo>
                  <a:pt x="4002100" y="10160"/>
                </a:lnTo>
                <a:lnTo>
                  <a:pt x="4001173" y="12407"/>
                </a:lnTo>
                <a:lnTo>
                  <a:pt x="4001173" y="17665"/>
                </a:lnTo>
                <a:lnTo>
                  <a:pt x="4002100" y="19913"/>
                </a:lnTo>
                <a:lnTo>
                  <a:pt x="4005821" y="23634"/>
                </a:lnTo>
                <a:lnTo>
                  <a:pt x="4008069" y="24561"/>
                </a:lnTo>
                <a:lnTo>
                  <a:pt x="4013327" y="24561"/>
                </a:lnTo>
                <a:lnTo>
                  <a:pt x="4015575" y="23634"/>
                </a:lnTo>
                <a:lnTo>
                  <a:pt x="4019296" y="19913"/>
                </a:lnTo>
                <a:lnTo>
                  <a:pt x="4020223" y="17665"/>
                </a:lnTo>
                <a:lnTo>
                  <a:pt x="4020223" y="15036"/>
                </a:lnTo>
                <a:lnTo>
                  <a:pt x="4020223" y="12407"/>
                </a:lnTo>
                <a:close/>
              </a:path>
              <a:path w="6081395" h="533400">
                <a:moveTo>
                  <a:pt x="4907267" y="219671"/>
                </a:moveTo>
                <a:lnTo>
                  <a:pt x="4906340" y="217436"/>
                </a:lnTo>
                <a:lnTo>
                  <a:pt x="4902619" y="213715"/>
                </a:lnTo>
                <a:lnTo>
                  <a:pt x="4900371" y="212788"/>
                </a:lnTo>
                <a:lnTo>
                  <a:pt x="4895113" y="212788"/>
                </a:lnTo>
                <a:lnTo>
                  <a:pt x="4892865" y="213715"/>
                </a:lnTo>
                <a:lnTo>
                  <a:pt x="4889144" y="217436"/>
                </a:lnTo>
                <a:lnTo>
                  <a:pt x="4888217" y="219671"/>
                </a:lnTo>
                <a:lnTo>
                  <a:pt x="4888217" y="224942"/>
                </a:lnTo>
                <a:lnTo>
                  <a:pt x="4889144" y="227177"/>
                </a:lnTo>
                <a:lnTo>
                  <a:pt x="4892865" y="230898"/>
                </a:lnTo>
                <a:lnTo>
                  <a:pt x="4895113" y="231838"/>
                </a:lnTo>
                <a:lnTo>
                  <a:pt x="4900371" y="231838"/>
                </a:lnTo>
                <a:lnTo>
                  <a:pt x="4902619" y="230898"/>
                </a:lnTo>
                <a:lnTo>
                  <a:pt x="4906340" y="227177"/>
                </a:lnTo>
                <a:lnTo>
                  <a:pt x="4907267" y="224942"/>
                </a:lnTo>
                <a:lnTo>
                  <a:pt x="4907267" y="222313"/>
                </a:lnTo>
                <a:lnTo>
                  <a:pt x="4907267" y="219671"/>
                </a:lnTo>
                <a:close/>
              </a:path>
              <a:path w="6081395" h="533400">
                <a:moveTo>
                  <a:pt x="4907267" y="16471"/>
                </a:moveTo>
                <a:lnTo>
                  <a:pt x="4906340" y="14236"/>
                </a:lnTo>
                <a:lnTo>
                  <a:pt x="4902619" y="10515"/>
                </a:lnTo>
                <a:lnTo>
                  <a:pt x="4900371" y="9588"/>
                </a:lnTo>
                <a:lnTo>
                  <a:pt x="4895113" y="9588"/>
                </a:lnTo>
                <a:lnTo>
                  <a:pt x="4892865" y="10515"/>
                </a:lnTo>
                <a:lnTo>
                  <a:pt x="4889144" y="14236"/>
                </a:lnTo>
                <a:lnTo>
                  <a:pt x="4888217" y="16471"/>
                </a:lnTo>
                <a:lnTo>
                  <a:pt x="4888217" y="21742"/>
                </a:lnTo>
                <a:lnTo>
                  <a:pt x="4889144" y="23977"/>
                </a:lnTo>
                <a:lnTo>
                  <a:pt x="4892865" y="27698"/>
                </a:lnTo>
                <a:lnTo>
                  <a:pt x="4895113" y="28638"/>
                </a:lnTo>
                <a:lnTo>
                  <a:pt x="4900371" y="28638"/>
                </a:lnTo>
                <a:lnTo>
                  <a:pt x="4902619" y="27698"/>
                </a:lnTo>
                <a:lnTo>
                  <a:pt x="4906340" y="23977"/>
                </a:lnTo>
                <a:lnTo>
                  <a:pt x="4907267" y="21742"/>
                </a:lnTo>
                <a:lnTo>
                  <a:pt x="4907267" y="19113"/>
                </a:lnTo>
                <a:lnTo>
                  <a:pt x="4907267" y="16471"/>
                </a:lnTo>
                <a:close/>
              </a:path>
              <a:path w="6081395" h="533400">
                <a:moveTo>
                  <a:pt x="6081052" y="521182"/>
                </a:moveTo>
                <a:lnTo>
                  <a:pt x="6080112" y="518934"/>
                </a:lnTo>
                <a:lnTo>
                  <a:pt x="6076404" y="515213"/>
                </a:lnTo>
                <a:lnTo>
                  <a:pt x="6074156" y="514286"/>
                </a:lnTo>
                <a:lnTo>
                  <a:pt x="6068898" y="514286"/>
                </a:lnTo>
                <a:lnTo>
                  <a:pt x="6066650" y="515213"/>
                </a:lnTo>
                <a:lnTo>
                  <a:pt x="6062929" y="518934"/>
                </a:lnTo>
                <a:lnTo>
                  <a:pt x="6062002" y="521182"/>
                </a:lnTo>
                <a:lnTo>
                  <a:pt x="6062002" y="526440"/>
                </a:lnTo>
                <a:lnTo>
                  <a:pt x="6062929" y="528688"/>
                </a:lnTo>
                <a:lnTo>
                  <a:pt x="6066650" y="532409"/>
                </a:lnTo>
                <a:lnTo>
                  <a:pt x="6068898" y="533336"/>
                </a:lnTo>
                <a:lnTo>
                  <a:pt x="6074156" y="533336"/>
                </a:lnTo>
                <a:lnTo>
                  <a:pt x="6076404" y="532409"/>
                </a:lnTo>
                <a:lnTo>
                  <a:pt x="6080112" y="528688"/>
                </a:lnTo>
                <a:lnTo>
                  <a:pt x="6081052" y="526440"/>
                </a:lnTo>
                <a:lnTo>
                  <a:pt x="6081052" y="523811"/>
                </a:lnTo>
                <a:lnTo>
                  <a:pt x="6081052" y="521182"/>
                </a:lnTo>
                <a:close/>
              </a:path>
              <a:path w="6081395" h="533400">
                <a:moveTo>
                  <a:pt x="6081052" y="317982"/>
                </a:moveTo>
                <a:lnTo>
                  <a:pt x="6080112" y="315734"/>
                </a:lnTo>
                <a:lnTo>
                  <a:pt x="6076404" y="312013"/>
                </a:lnTo>
                <a:lnTo>
                  <a:pt x="6074156" y="311086"/>
                </a:lnTo>
                <a:lnTo>
                  <a:pt x="6068898" y="311086"/>
                </a:lnTo>
                <a:lnTo>
                  <a:pt x="6066650" y="312013"/>
                </a:lnTo>
                <a:lnTo>
                  <a:pt x="6062929" y="315734"/>
                </a:lnTo>
                <a:lnTo>
                  <a:pt x="6062002" y="317982"/>
                </a:lnTo>
                <a:lnTo>
                  <a:pt x="6062002" y="323240"/>
                </a:lnTo>
                <a:lnTo>
                  <a:pt x="6062929" y="325488"/>
                </a:lnTo>
                <a:lnTo>
                  <a:pt x="6066650" y="329209"/>
                </a:lnTo>
                <a:lnTo>
                  <a:pt x="6068898" y="330136"/>
                </a:lnTo>
                <a:lnTo>
                  <a:pt x="6074156" y="330136"/>
                </a:lnTo>
                <a:lnTo>
                  <a:pt x="6076404" y="329209"/>
                </a:lnTo>
                <a:lnTo>
                  <a:pt x="6080112" y="325488"/>
                </a:lnTo>
                <a:lnTo>
                  <a:pt x="6081052" y="323240"/>
                </a:lnTo>
                <a:lnTo>
                  <a:pt x="6081052" y="320611"/>
                </a:lnTo>
                <a:lnTo>
                  <a:pt x="6081052" y="317982"/>
                </a:lnTo>
                <a:close/>
              </a:path>
              <a:path w="6081395" h="533400">
                <a:moveTo>
                  <a:pt x="6081052" y="216382"/>
                </a:moveTo>
                <a:lnTo>
                  <a:pt x="6080112" y="214134"/>
                </a:lnTo>
                <a:lnTo>
                  <a:pt x="6076404" y="210413"/>
                </a:lnTo>
                <a:lnTo>
                  <a:pt x="6074156" y="209486"/>
                </a:lnTo>
                <a:lnTo>
                  <a:pt x="6068898" y="209486"/>
                </a:lnTo>
                <a:lnTo>
                  <a:pt x="6066650" y="210413"/>
                </a:lnTo>
                <a:lnTo>
                  <a:pt x="6062929" y="214134"/>
                </a:lnTo>
                <a:lnTo>
                  <a:pt x="6062002" y="216382"/>
                </a:lnTo>
                <a:lnTo>
                  <a:pt x="6062002" y="221640"/>
                </a:lnTo>
                <a:lnTo>
                  <a:pt x="6062929" y="223888"/>
                </a:lnTo>
                <a:lnTo>
                  <a:pt x="6066650" y="227609"/>
                </a:lnTo>
                <a:lnTo>
                  <a:pt x="6068898" y="228536"/>
                </a:lnTo>
                <a:lnTo>
                  <a:pt x="6074156" y="228536"/>
                </a:lnTo>
                <a:lnTo>
                  <a:pt x="6076404" y="227609"/>
                </a:lnTo>
                <a:lnTo>
                  <a:pt x="6080112" y="223888"/>
                </a:lnTo>
                <a:lnTo>
                  <a:pt x="6081052" y="221640"/>
                </a:lnTo>
                <a:lnTo>
                  <a:pt x="6081052" y="219011"/>
                </a:lnTo>
                <a:lnTo>
                  <a:pt x="6081052" y="216382"/>
                </a:lnTo>
                <a:close/>
              </a:path>
              <a:path w="6081395" h="533400">
                <a:moveTo>
                  <a:pt x="6081052" y="13182"/>
                </a:moveTo>
                <a:lnTo>
                  <a:pt x="6080112" y="10934"/>
                </a:lnTo>
                <a:lnTo>
                  <a:pt x="6076404" y="7213"/>
                </a:lnTo>
                <a:lnTo>
                  <a:pt x="6074156" y="6286"/>
                </a:lnTo>
                <a:lnTo>
                  <a:pt x="6068898" y="6286"/>
                </a:lnTo>
                <a:lnTo>
                  <a:pt x="6066650" y="7213"/>
                </a:lnTo>
                <a:lnTo>
                  <a:pt x="6062929" y="10934"/>
                </a:lnTo>
                <a:lnTo>
                  <a:pt x="6062002" y="13182"/>
                </a:lnTo>
                <a:lnTo>
                  <a:pt x="6062002" y="18440"/>
                </a:lnTo>
                <a:lnTo>
                  <a:pt x="6062929" y="20688"/>
                </a:lnTo>
                <a:lnTo>
                  <a:pt x="6066650" y="24409"/>
                </a:lnTo>
                <a:lnTo>
                  <a:pt x="6068898" y="25336"/>
                </a:lnTo>
                <a:lnTo>
                  <a:pt x="6074156" y="25336"/>
                </a:lnTo>
                <a:lnTo>
                  <a:pt x="6076404" y="24409"/>
                </a:lnTo>
                <a:lnTo>
                  <a:pt x="6080112" y="20688"/>
                </a:lnTo>
                <a:lnTo>
                  <a:pt x="6081052" y="18440"/>
                </a:lnTo>
                <a:lnTo>
                  <a:pt x="6081052" y="15811"/>
                </a:lnTo>
                <a:lnTo>
                  <a:pt x="6081052" y="13182"/>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82" name="object 182"/>
          <p:cNvSpPr txBox="1"/>
          <p:nvPr/>
        </p:nvSpPr>
        <p:spPr>
          <a:xfrm>
            <a:off x="3013106" y="3585005"/>
            <a:ext cx="445889" cy="195278"/>
          </a:xfrm>
          <a:prstGeom prst="rect">
            <a:avLst/>
          </a:prstGeom>
        </p:spPr>
        <p:txBody>
          <a:bodyPr vert="horz" wrap="square" lIns="0" tIns="11906" rIns="0" bIns="0" rtlCol="0">
            <a:spAutoFit/>
          </a:bodyPr>
          <a:lstStyle/>
          <a:p>
            <a:pPr marL="11906" marR="4763" defTabSz="857250" eaLnBrk="1" fontAlgn="auto" hangingPunct="1">
              <a:lnSpc>
                <a:spcPct val="111100"/>
              </a:lnSpc>
              <a:spcBef>
                <a:spcPts val="94"/>
              </a:spcBef>
              <a:spcAft>
                <a:spcPts val="0"/>
              </a:spcAft>
            </a:pPr>
            <a:r>
              <a:rPr sz="563" kern="0" dirty="0">
                <a:solidFill>
                  <a:srgbClr val="536579"/>
                </a:solidFill>
                <a:latin typeface="Verdana"/>
                <a:cs typeface="Verdana"/>
              </a:rPr>
              <a:t>College</a:t>
            </a:r>
            <a:r>
              <a:rPr sz="563" kern="0" spc="-38" dirty="0">
                <a:solidFill>
                  <a:srgbClr val="536579"/>
                </a:solidFill>
                <a:latin typeface="Verdana"/>
                <a:cs typeface="Verdana"/>
              </a:rPr>
              <a:t> </a:t>
            </a:r>
            <a:r>
              <a:rPr sz="563" kern="0" spc="-23" dirty="0">
                <a:solidFill>
                  <a:srgbClr val="536579"/>
                </a:solidFill>
                <a:latin typeface="Verdana"/>
                <a:cs typeface="Verdana"/>
              </a:rPr>
              <a:t>of</a:t>
            </a:r>
            <a:r>
              <a:rPr sz="563" kern="0" spc="-9" dirty="0">
                <a:solidFill>
                  <a:srgbClr val="536579"/>
                </a:solidFill>
                <a:latin typeface="Verdana"/>
                <a:cs typeface="Verdana"/>
              </a:rPr>
              <a:t> Engineering</a:t>
            </a:r>
            <a:endParaRPr sz="563" kern="0">
              <a:solidFill>
                <a:sysClr val="windowText" lastClr="000000"/>
              </a:solidFill>
              <a:latin typeface="Verdana"/>
              <a:cs typeface="Verdana"/>
            </a:endParaRPr>
          </a:p>
        </p:txBody>
      </p:sp>
      <p:sp>
        <p:nvSpPr>
          <p:cNvPr id="183" name="object 183"/>
          <p:cNvSpPr txBox="1"/>
          <p:nvPr/>
        </p:nvSpPr>
        <p:spPr>
          <a:xfrm>
            <a:off x="3953125" y="3585005"/>
            <a:ext cx="391716" cy="291458"/>
          </a:xfrm>
          <a:prstGeom prst="rect">
            <a:avLst/>
          </a:prstGeom>
        </p:spPr>
        <p:txBody>
          <a:bodyPr vert="horz" wrap="square" lIns="0" tIns="11906" rIns="0" bIns="0" rtlCol="0">
            <a:spAutoFit/>
          </a:bodyPr>
          <a:lstStyle/>
          <a:p>
            <a:pPr marL="11906" marR="4763" algn="just" defTabSz="857250" eaLnBrk="1" fontAlgn="auto" hangingPunct="1">
              <a:lnSpc>
                <a:spcPct val="111100"/>
              </a:lnSpc>
              <a:spcBef>
                <a:spcPts val="94"/>
              </a:spcBef>
              <a:spcAft>
                <a:spcPts val="0"/>
              </a:spcAft>
            </a:pPr>
            <a:r>
              <a:rPr sz="563" kern="0" dirty="0">
                <a:solidFill>
                  <a:srgbClr val="536579"/>
                </a:solidFill>
                <a:latin typeface="Verdana"/>
                <a:cs typeface="Verdana"/>
              </a:rPr>
              <a:t>College</a:t>
            </a:r>
            <a:r>
              <a:rPr sz="563" kern="0" spc="-38" dirty="0">
                <a:solidFill>
                  <a:srgbClr val="536579"/>
                </a:solidFill>
                <a:latin typeface="Verdana"/>
                <a:cs typeface="Verdana"/>
              </a:rPr>
              <a:t> </a:t>
            </a:r>
            <a:r>
              <a:rPr sz="563" kern="0" spc="-23" dirty="0">
                <a:solidFill>
                  <a:srgbClr val="536579"/>
                </a:solidFill>
                <a:latin typeface="Verdana"/>
                <a:cs typeface="Verdana"/>
              </a:rPr>
              <a:t>of</a:t>
            </a:r>
            <a:r>
              <a:rPr sz="563" kern="0" spc="-9" dirty="0">
                <a:solidFill>
                  <a:srgbClr val="536579"/>
                </a:solidFill>
                <a:latin typeface="Verdana"/>
                <a:cs typeface="Verdana"/>
              </a:rPr>
              <a:t> Veterinary Medicine</a:t>
            </a:r>
            <a:endParaRPr sz="563" kern="0">
              <a:solidFill>
                <a:sysClr val="windowText" lastClr="000000"/>
              </a:solidFill>
              <a:latin typeface="Verdana"/>
              <a:cs typeface="Verdana"/>
            </a:endParaRPr>
          </a:p>
        </p:txBody>
      </p:sp>
      <p:sp>
        <p:nvSpPr>
          <p:cNvPr id="184" name="object 184"/>
          <p:cNvSpPr txBox="1"/>
          <p:nvPr/>
        </p:nvSpPr>
        <p:spPr>
          <a:xfrm>
            <a:off x="4802662" y="3583492"/>
            <a:ext cx="647105" cy="579998"/>
          </a:xfrm>
          <a:prstGeom prst="rect">
            <a:avLst/>
          </a:prstGeom>
        </p:spPr>
        <p:txBody>
          <a:bodyPr vert="horz" wrap="square" lIns="0" tIns="11906" rIns="0" bIns="0" rtlCol="0">
            <a:spAutoFit/>
          </a:bodyPr>
          <a:lstStyle/>
          <a:p>
            <a:pPr marL="11906" marR="272058" defTabSz="857250" eaLnBrk="1" fontAlgn="auto" hangingPunct="1">
              <a:lnSpc>
                <a:spcPct val="111100"/>
              </a:lnSpc>
              <a:spcBef>
                <a:spcPts val="94"/>
              </a:spcBef>
              <a:spcAft>
                <a:spcPts val="0"/>
              </a:spcAft>
            </a:pPr>
            <a:r>
              <a:rPr sz="563" kern="0" dirty="0">
                <a:solidFill>
                  <a:srgbClr val="536579"/>
                </a:solidFill>
                <a:latin typeface="Verdana"/>
                <a:cs typeface="Verdana"/>
              </a:rPr>
              <a:t>College</a:t>
            </a:r>
            <a:r>
              <a:rPr sz="563" kern="0" spc="-38" dirty="0">
                <a:solidFill>
                  <a:srgbClr val="536579"/>
                </a:solidFill>
                <a:latin typeface="Verdana"/>
                <a:cs typeface="Verdana"/>
              </a:rPr>
              <a:t> </a:t>
            </a:r>
            <a:r>
              <a:rPr sz="563" kern="0" spc="-23" dirty="0">
                <a:solidFill>
                  <a:srgbClr val="536579"/>
                </a:solidFill>
                <a:latin typeface="Verdana"/>
                <a:cs typeface="Verdana"/>
              </a:rPr>
              <a:t>of</a:t>
            </a:r>
            <a:r>
              <a:rPr sz="563" kern="0" spc="-9" dirty="0">
                <a:solidFill>
                  <a:srgbClr val="536579"/>
                </a:solidFill>
                <a:latin typeface="Verdana"/>
                <a:cs typeface="Verdana"/>
              </a:rPr>
              <a:t> Nursing </a:t>
            </a:r>
            <a:r>
              <a:rPr sz="563" kern="0" dirty="0">
                <a:solidFill>
                  <a:srgbClr val="536579"/>
                </a:solidFill>
                <a:latin typeface="Verdana"/>
                <a:cs typeface="Verdana"/>
              </a:rPr>
              <a:t>College</a:t>
            </a:r>
            <a:r>
              <a:rPr sz="563" kern="0" spc="-38" dirty="0">
                <a:solidFill>
                  <a:srgbClr val="536579"/>
                </a:solidFill>
                <a:latin typeface="Verdana"/>
                <a:cs typeface="Verdana"/>
              </a:rPr>
              <a:t> </a:t>
            </a:r>
            <a:r>
              <a:rPr sz="563" kern="0" spc="-23" dirty="0">
                <a:solidFill>
                  <a:srgbClr val="536579"/>
                </a:solidFill>
                <a:latin typeface="Verdana"/>
                <a:cs typeface="Verdana"/>
              </a:rPr>
              <a:t>of</a:t>
            </a:r>
            <a:r>
              <a:rPr sz="563" kern="0" spc="-9" dirty="0">
                <a:solidFill>
                  <a:srgbClr val="536579"/>
                </a:solidFill>
                <a:latin typeface="Verdana"/>
                <a:cs typeface="Verdana"/>
              </a:rPr>
              <a:t> Pharmacy</a:t>
            </a:r>
            <a:endParaRPr sz="563" kern="0">
              <a:solidFill>
                <a:sysClr val="windowText" lastClr="000000"/>
              </a:solidFill>
              <a:latin typeface="Verdana"/>
              <a:cs typeface="Verdana"/>
            </a:endParaRPr>
          </a:p>
          <a:p>
            <a:pPr marL="11906" marR="4763" defTabSz="857250" eaLnBrk="1" fontAlgn="auto" hangingPunct="1">
              <a:lnSpc>
                <a:spcPct val="111100"/>
              </a:lnSpc>
              <a:spcBef>
                <a:spcPts val="0"/>
              </a:spcBef>
              <a:spcAft>
                <a:spcPts val="0"/>
              </a:spcAft>
            </a:pPr>
            <a:r>
              <a:rPr sz="563" kern="0" dirty="0">
                <a:solidFill>
                  <a:srgbClr val="536579"/>
                </a:solidFill>
                <a:latin typeface="Verdana"/>
                <a:cs typeface="Verdana"/>
              </a:rPr>
              <a:t>College</a:t>
            </a:r>
            <a:r>
              <a:rPr sz="563" kern="0" spc="-52" dirty="0">
                <a:solidFill>
                  <a:srgbClr val="536579"/>
                </a:solidFill>
                <a:latin typeface="Verdana"/>
                <a:cs typeface="Verdana"/>
              </a:rPr>
              <a:t> </a:t>
            </a:r>
            <a:r>
              <a:rPr sz="563" kern="0" dirty="0">
                <a:solidFill>
                  <a:srgbClr val="536579"/>
                </a:solidFill>
                <a:latin typeface="Verdana"/>
                <a:cs typeface="Verdana"/>
              </a:rPr>
              <a:t>of</a:t>
            </a:r>
            <a:r>
              <a:rPr sz="563" kern="0" spc="-52" dirty="0">
                <a:solidFill>
                  <a:srgbClr val="536579"/>
                </a:solidFill>
                <a:latin typeface="Verdana"/>
                <a:cs typeface="Verdana"/>
              </a:rPr>
              <a:t> </a:t>
            </a:r>
            <a:r>
              <a:rPr sz="563" kern="0" spc="-19" dirty="0">
                <a:solidFill>
                  <a:srgbClr val="536579"/>
                </a:solidFill>
                <a:latin typeface="Verdana"/>
                <a:cs typeface="Verdana"/>
              </a:rPr>
              <a:t>Human</a:t>
            </a:r>
            <a:r>
              <a:rPr sz="563" kern="0" spc="-9" dirty="0">
                <a:solidFill>
                  <a:srgbClr val="536579"/>
                </a:solidFill>
                <a:latin typeface="Verdana"/>
                <a:cs typeface="Verdana"/>
              </a:rPr>
              <a:t> Sciences</a:t>
            </a:r>
            <a:endParaRPr sz="563" kern="0">
              <a:solidFill>
                <a:sysClr val="windowText" lastClr="000000"/>
              </a:solidFill>
              <a:latin typeface="Verdana"/>
              <a:cs typeface="Verdana"/>
            </a:endParaRPr>
          </a:p>
        </p:txBody>
      </p:sp>
      <p:sp>
        <p:nvSpPr>
          <p:cNvPr id="185" name="object 185"/>
          <p:cNvSpPr txBox="1"/>
          <p:nvPr/>
        </p:nvSpPr>
        <p:spPr>
          <a:xfrm>
            <a:off x="5639187" y="3574358"/>
            <a:ext cx="797123" cy="592374"/>
          </a:xfrm>
          <a:prstGeom prst="rect">
            <a:avLst/>
          </a:prstGeom>
        </p:spPr>
        <p:txBody>
          <a:bodyPr vert="horz" wrap="square" lIns="0" tIns="11906" rIns="0" bIns="0" rtlCol="0">
            <a:spAutoFit/>
          </a:bodyPr>
          <a:lstStyle/>
          <a:p>
            <a:pPr marL="11906" marR="4763" defTabSz="857250" eaLnBrk="1" fontAlgn="auto" hangingPunct="1">
              <a:lnSpc>
                <a:spcPct val="111100"/>
              </a:lnSpc>
              <a:spcBef>
                <a:spcPts val="94"/>
              </a:spcBef>
              <a:spcAft>
                <a:spcPts val="0"/>
              </a:spcAft>
            </a:pPr>
            <a:r>
              <a:rPr sz="563" kern="0" dirty="0">
                <a:solidFill>
                  <a:srgbClr val="536579"/>
                </a:solidFill>
                <a:latin typeface="Verdana"/>
                <a:cs typeface="Verdana"/>
              </a:rPr>
              <a:t>College</a:t>
            </a:r>
            <a:r>
              <a:rPr sz="563" kern="0" spc="-38" dirty="0">
                <a:solidFill>
                  <a:srgbClr val="536579"/>
                </a:solidFill>
                <a:latin typeface="Verdana"/>
                <a:cs typeface="Verdana"/>
              </a:rPr>
              <a:t> </a:t>
            </a:r>
            <a:r>
              <a:rPr sz="563" kern="0" spc="-23" dirty="0">
                <a:solidFill>
                  <a:srgbClr val="536579"/>
                </a:solidFill>
                <a:latin typeface="Verdana"/>
                <a:cs typeface="Verdana"/>
              </a:rPr>
              <a:t>of</a:t>
            </a:r>
            <a:r>
              <a:rPr sz="563" kern="0" dirty="0">
                <a:solidFill>
                  <a:srgbClr val="536579"/>
                </a:solidFill>
                <a:latin typeface="Verdana"/>
                <a:cs typeface="Verdana"/>
              </a:rPr>
              <a:t> Architecture</a:t>
            </a:r>
            <a:r>
              <a:rPr sz="563" kern="0" spc="-61" dirty="0">
                <a:solidFill>
                  <a:srgbClr val="536579"/>
                </a:solidFill>
                <a:latin typeface="Verdana"/>
                <a:cs typeface="Verdana"/>
              </a:rPr>
              <a:t> </a:t>
            </a:r>
            <a:r>
              <a:rPr sz="563" kern="0" dirty="0">
                <a:solidFill>
                  <a:srgbClr val="536579"/>
                </a:solidFill>
                <a:latin typeface="Verdana"/>
                <a:cs typeface="Verdana"/>
              </a:rPr>
              <a:t>&amp;</a:t>
            </a:r>
            <a:r>
              <a:rPr sz="563" kern="0" spc="-56" dirty="0">
                <a:solidFill>
                  <a:srgbClr val="536579"/>
                </a:solidFill>
                <a:latin typeface="Verdana"/>
                <a:cs typeface="Verdana"/>
              </a:rPr>
              <a:t> </a:t>
            </a:r>
            <a:r>
              <a:rPr sz="563" kern="0" spc="-9" dirty="0">
                <a:solidFill>
                  <a:srgbClr val="536579"/>
                </a:solidFill>
                <a:latin typeface="Verdana"/>
                <a:cs typeface="Verdana"/>
              </a:rPr>
              <a:t>Design </a:t>
            </a:r>
            <a:r>
              <a:rPr sz="563" kern="0" dirty="0">
                <a:solidFill>
                  <a:srgbClr val="536579"/>
                </a:solidFill>
                <a:latin typeface="Verdana"/>
                <a:cs typeface="Verdana"/>
              </a:rPr>
              <a:t>College</a:t>
            </a:r>
            <a:r>
              <a:rPr sz="563" kern="0" spc="-52" dirty="0">
                <a:solidFill>
                  <a:srgbClr val="536579"/>
                </a:solidFill>
                <a:latin typeface="Verdana"/>
                <a:cs typeface="Verdana"/>
              </a:rPr>
              <a:t> </a:t>
            </a:r>
            <a:r>
              <a:rPr sz="563" kern="0" dirty="0">
                <a:solidFill>
                  <a:srgbClr val="536579"/>
                </a:solidFill>
                <a:latin typeface="Verdana"/>
                <a:cs typeface="Verdana"/>
              </a:rPr>
              <a:t>of</a:t>
            </a:r>
            <a:r>
              <a:rPr sz="563" kern="0" spc="-52" dirty="0">
                <a:solidFill>
                  <a:srgbClr val="536579"/>
                </a:solidFill>
                <a:latin typeface="Verdana"/>
                <a:cs typeface="Verdana"/>
              </a:rPr>
              <a:t> </a:t>
            </a:r>
            <a:r>
              <a:rPr sz="563" kern="0" spc="-9" dirty="0">
                <a:solidFill>
                  <a:srgbClr val="536579"/>
                </a:solidFill>
                <a:latin typeface="Verdana"/>
                <a:cs typeface="Verdana"/>
              </a:rPr>
              <a:t>Forestry, Wildlife,</a:t>
            </a:r>
            <a:r>
              <a:rPr sz="563" kern="0" spc="-14" dirty="0">
                <a:solidFill>
                  <a:srgbClr val="536579"/>
                </a:solidFill>
                <a:latin typeface="Verdana"/>
                <a:cs typeface="Verdana"/>
              </a:rPr>
              <a:t> </a:t>
            </a:r>
            <a:r>
              <a:rPr sz="563" kern="0" spc="-47" dirty="0">
                <a:solidFill>
                  <a:srgbClr val="536579"/>
                </a:solidFill>
                <a:latin typeface="Verdana"/>
                <a:cs typeface="Verdana"/>
              </a:rPr>
              <a:t>&amp;</a:t>
            </a:r>
            <a:r>
              <a:rPr sz="563" kern="0" spc="-9" dirty="0">
                <a:solidFill>
                  <a:srgbClr val="536579"/>
                </a:solidFill>
                <a:latin typeface="Verdana"/>
                <a:cs typeface="Verdana"/>
              </a:rPr>
              <a:t> Construction</a:t>
            </a:r>
            <a:endParaRPr sz="563" kern="0">
              <a:solidFill>
                <a:sysClr val="windowText" lastClr="000000"/>
              </a:solidFill>
              <a:latin typeface="Verdana"/>
              <a:cs typeface="Verdana"/>
            </a:endParaRPr>
          </a:p>
          <a:p>
            <a:pPr marL="11906" defTabSz="857250" eaLnBrk="1" fontAlgn="auto" hangingPunct="1">
              <a:spcBef>
                <a:spcPts val="75"/>
              </a:spcBef>
              <a:spcAft>
                <a:spcPts val="0"/>
              </a:spcAft>
            </a:pPr>
            <a:r>
              <a:rPr sz="563" kern="0" dirty="0">
                <a:solidFill>
                  <a:srgbClr val="536579"/>
                </a:solidFill>
                <a:latin typeface="Verdana"/>
                <a:cs typeface="Verdana"/>
              </a:rPr>
              <a:t>College</a:t>
            </a:r>
            <a:r>
              <a:rPr sz="563" kern="0" spc="-52" dirty="0">
                <a:solidFill>
                  <a:srgbClr val="536579"/>
                </a:solidFill>
                <a:latin typeface="Verdana"/>
                <a:cs typeface="Verdana"/>
              </a:rPr>
              <a:t> </a:t>
            </a:r>
            <a:r>
              <a:rPr sz="563" kern="0" dirty="0">
                <a:solidFill>
                  <a:srgbClr val="536579"/>
                </a:solidFill>
                <a:latin typeface="Verdana"/>
                <a:cs typeface="Verdana"/>
              </a:rPr>
              <a:t>of</a:t>
            </a:r>
            <a:r>
              <a:rPr sz="563" kern="0" spc="-52" dirty="0">
                <a:solidFill>
                  <a:srgbClr val="536579"/>
                </a:solidFill>
                <a:latin typeface="Verdana"/>
                <a:cs typeface="Verdana"/>
              </a:rPr>
              <a:t> </a:t>
            </a:r>
            <a:r>
              <a:rPr sz="563" kern="0" spc="-9" dirty="0">
                <a:solidFill>
                  <a:srgbClr val="536579"/>
                </a:solidFill>
                <a:latin typeface="Verdana"/>
                <a:cs typeface="Verdana"/>
              </a:rPr>
              <a:t>Business</a:t>
            </a:r>
            <a:endParaRPr sz="563" kern="0">
              <a:solidFill>
                <a:sysClr val="windowText" lastClr="000000"/>
              </a:solidFill>
              <a:latin typeface="Verdana"/>
              <a:cs typeface="Verdana"/>
            </a:endParaRPr>
          </a:p>
        </p:txBody>
      </p:sp>
      <p:sp>
        <p:nvSpPr>
          <p:cNvPr id="186" name="object 186"/>
          <p:cNvSpPr txBox="1"/>
          <p:nvPr/>
        </p:nvSpPr>
        <p:spPr>
          <a:xfrm>
            <a:off x="6764203" y="3579526"/>
            <a:ext cx="414933" cy="195278"/>
          </a:xfrm>
          <a:prstGeom prst="rect">
            <a:avLst/>
          </a:prstGeom>
        </p:spPr>
        <p:txBody>
          <a:bodyPr vert="horz" wrap="square" lIns="0" tIns="11906" rIns="0" bIns="0" rtlCol="0">
            <a:spAutoFit/>
          </a:bodyPr>
          <a:lstStyle/>
          <a:p>
            <a:pPr marL="11906" marR="4763" defTabSz="857250" eaLnBrk="1" fontAlgn="auto" hangingPunct="1">
              <a:lnSpc>
                <a:spcPct val="111100"/>
              </a:lnSpc>
              <a:spcBef>
                <a:spcPts val="94"/>
              </a:spcBef>
              <a:spcAft>
                <a:spcPts val="0"/>
              </a:spcAft>
            </a:pPr>
            <a:r>
              <a:rPr sz="563" kern="0" dirty="0">
                <a:solidFill>
                  <a:srgbClr val="536579"/>
                </a:solidFill>
                <a:latin typeface="Verdana"/>
                <a:cs typeface="Verdana"/>
              </a:rPr>
              <a:t>College</a:t>
            </a:r>
            <a:r>
              <a:rPr sz="563" kern="0" spc="-38" dirty="0">
                <a:solidFill>
                  <a:srgbClr val="536579"/>
                </a:solidFill>
                <a:latin typeface="Verdana"/>
                <a:cs typeface="Verdana"/>
              </a:rPr>
              <a:t> </a:t>
            </a:r>
            <a:r>
              <a:rPr sz="563" kern="0" spc="-23" dirty="0">
                <a:solidFill>
                  <a:srgbClr val="536579"/>
                </a:solidFill>
                <a:latin typeface="Verdana"/>
                <a:cs typeface="Verdana"/>
              </a:rPr>
              <a:t>of</a:t>
            </a:r>
            <a:r>
              <a:rPr sz="563" kern="0" spc="-9" dirty="0">
                <a:solidFill>
                  <a:srgbClr val="536579"/>
                </a:solidFill>
                <a:latin typeface="Verdana"/>
                <a:cs typeface="Verdana"/>
              </a:rPr>
              <a:t> Agriculture</a:t>
            </a:r>
            <a:endParaRPr sz="563" kern="0">
              <a:solidFill>
                <a:sysClr val="windowText" lastClr="000000"/>
              </a:solidFill>
              <a:latin typeface="Verdana"/>
              <a:cs typeface="Verdana"/>
            </a:endParaRPr>
          </a:p>
        </p:txBody>
      </p:sp>
      <p:sp>
        <p:nvSpPr>
          <p:cNvPr id="187" name="object 187"/>
          <p:cNvSpPr txBox="1"/>
          <p:nvPr/>
        </p:nvSpPr>
        <p:spPr>
          <a:xfrm>
            <a:off x="7595801" y="3583340"/>
            <a:ext cx="794147" cy="387638"/>
          </a:xfrm>
          <a:prstGeom prst="rect">
            <a:avLst/>
          </a:prstGeom>
        </p:spPr>
        <p:txBody>
          <a:bodyPr vert="horz" wrap="square" lIns="0" tIns="11906" rIns="0" bIns="0" rtlCol="0">
            <a:spAutoFit/>
          </a:bodyPr>
          <a:lstStyle/>
          <a:p>
            <a:pPr marL="11906" marR="4763" defTabSz="857250" eaLnBrk="1" fontAlgn="auto" hangingPunct="1">
              <a:lnSpc>
                <a:spcPct val="111100"/>
              </a:lnSpc>
              <a:spcBef>
                <a:spcPts val="94"/>
              </a:spcBef>
              <a:spcAft>
                <a:spcPts val="0"/>
              </a:spcAft>
            </a:pPr>
            <a:r>
              <a:rPr sz="563" kern="0" dirty="0">
                <a:solidFill>
                  <a:srgbClr val="536579"/>
                </a:solidFill>
                <a:latin typeface="Verdana"/>
                <a:cs typeface="Verdana"/>
              </a:rPr>
              <a:t>Research</a:t>
            </a:r>
            <a:r>
              <a:rPr sz="563" kern="0" spc="-38" dirty="0">
                <a:solidFill>
                  <a:srgbClr val="536579"/>
                </a:solidFill>
                <a:latin typeface="Verdana"/>
                <a:cs typeface="Verdana"/>
              </a:rPr>
              <a:t> </a:t>
            </a:r>
            <a:r>
              <a:rPr sz="563" kern="0" dirty="0">
                <a:solidFill>
                  <a:srgbClr val="536579"/>
                </a:solidFill>
                <a:latin typeface="Verdana"/>
                <a:cs typeface="Verdana"/>
              </a:rPr>
              <a:t>&amp;</a:t>
            </a:r>
            <a:r>
              <a:rPr sz="563" kern="0" spc="-33" dirty="0">
                <a:solidFill>
                  <a:srgbClr val="536579"/>
                </a:solidFill>
                <a:latin typeface="Verdana"/>
                <a:cs typeface="Verdana"/>
              </a:rPr>
              <a:t> </a:t>
            </a:r>
            <a:r>
              <a:rPr sz="563" kern="0" spc="-9" dirty="0">
                <a:solidFill>
                  <a:srgbClr val="536579"/>
                </a:solidFill>
                <a:latin typeface="Verdana"/>
                <a:cs typeface="Verdana"/>
              </a:rPr>
              <a:t>Economic Development</a:t>
            </a:r>
            <a:endParaRPr sz="563" kern="0">
              <a:solidFill>
                <a:sysClr val="windowText" lastClr="000000"/>
              </a:solidFill>
              <a:latin typeface="Verdana"/>
              <a:cs typeface="Verdana"/>
            </a:endParaRPr>
          </a:p>
          <a:p>
            <a:pPr marL="11906" marR="188714" defTabSz="857250" eaLnBrk="1" fontAlgn="auto" hangingPunct="1">
              <a:lnSpc>
                <a:spcPct val="111100"/>
              </a:lnSpc>
              <a:spcBef>
                <a:spcPts val="0"/>
              </a:spcBef>
              <a:spcAft>
                <a:spcPts val="0"/>
              </a:spcAft>
            </a:pPr>
            <a:r>
              <a:rPr sz="563" kern="0" dirty="0">
                <a:solidFill>
                  <a:srgbClr val="536579"/>
                </a:solidFill>
                <a:latin typeface="Verdana"/>
                <a:cs typeface="Verdana"/>
              </a:rPr>
              <a:t>Provost</a:t>
            </a:r>
            <a:r>
              <a:rPr sz="563" kern="0" spc="-42" dirty="0">
                <a:solidFill>
                  <a:srgbClr val="536579"/>
                </a:solidFill>
                <a:latin typeface="Verdana"/>
                <a:cs typeface="Verdana"/>
              </a:rPr>
              <a:t> </a:t>
            </a:r>
            <a:r>
              <a:rPr sz="563" kern="0" dirty="0">
                <a:solidFill>
                  <a:srgbClr val="536579"/>
                </a:solidFill>
                <a:latin typeface="Verdana"/>
                <a:cs typeface="Verdana"/>
              </a:rPr>
              <a:t>&amp;</a:t>
            </a:r>
            <a:r>
              <a:rPr sz="563" kern="0" spc="-42" dirty="0">
                <a:solidFill>
                  <a:srgbClr val="536579"/>
                </a:solidFill>
                <a:latin typeface="Verdana"/>
                <a:cs typeface="Verdana"/>
              </a:rPr>
              <a:t> </a:t>
            </a:r>
            <a:r>
              <a:rPr sz="563" kern="0" spc="56" dirty="0">
                <a:solidFill>
                  <a:srgbClr val="536579"/>
                </a:solidFill>
                <a:latin typeface="Verdana"/>
                <a:cs typeface="Verdana"/>
              </a:rPr>
              <a:t>VP</a:t>
            </a:r>
            <a:r>
              <a:rPr sz="563" kern="0" spc="-42" dirty="0">
                <a:solidFill>
                  <a:srgbClr val="536579"/>
                </a:solidFill>
                <a:latin typeface="Verdana"/>
                <a:cs typeface="Verdana"/>
              </a:rPr>
              <a:t> </a:t>
            </a:r>
            <a:r>
              <a:rPr sz="563" kern="0" spc="-23" dirty="0">
                <a:solidFill>
                  <a:srgbClr val="536579"/>
                </a:solidFill>
                <a:latin typeface="Verdana"/>
                <a:cs typeface="Verdana"/>
              </a:rPr>
              <a:t>for</a:t>
            </a:r>
            <a:r>
              <a:rPr sz="563" kern="0" spc="-9" dirty="0">
                <a:solidFill>
                  <a:srgbClr val="536579"/>
                </a:solidFill>
                <a:latin typeface="Verdana"/>
                <a:cs typeface="Verdana"/>
              </a:rPr>
              <a:t> Outreach</a:t>
            </a:r>
            <a:endParaRPr sz="563" kern="0">
              <a:solidFill>
                <a:sysClr val="windowText" lastClr="000000"/>
              </a:solidFill>
              <a:latin typeface="Verdana"/>
              <a:cs typeface="Verdana"/>
            </a:endParaRPr>
          </a:p>
        </p:txBody>
      </p:sp>
      <p:sp>
        <p:nvSpPr>
          <p:cNvPr id="188" name="object 188"/>
          <p:cNvSpPr txBox="1"/>
          <p:nvPr/>
        </p:nvSpPr>
        <p:spPr>
          <a:xfrm>
            <a:off x="8592605" y="3343061"/>
            <a:ext cx="1057275" cy="912822"/>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23" dirty="0">
                <a:solidFill>
                  <a:srgbClr val="FFFFFF"/>
                </a:solidFill>
                <a:latin typeface="Verdana"/>
                <a:cs typeface="Verdana"/>
              </a:rPr>
              <a:t>17</a:t>
            </a:r>
            <a:endParaRPr sz="1125" kern="0">
              <a:solidFill>
                <a:sysClr val="windowText" lastClr="000000"/>
              </a:solidFill>
              <a:latin typeface="Verdana"/>
              <a:cs typeface="Verdana"/>
            </a:endParaRPr>
          </a:p>
          <a:p>
            <a:pPr marL="115490" marR="4763" defTabSz="857250" eaLnBrk="1" fontAlgn="auto" hangingPunct="1">
              <a:lnSpc>
                <a:spcPct val="111100"/>
              </a:lnSpc>
              <a:spcBef>
                <a:spcPts val="520"/>
              </a:spcBef>
              <a:spcAft>
                <a:spcPts val="0"/>
              </a:spcAft>
            </a:pPr>
            <a:r>
              <a:rPr sz="563" kern="0" dirty="0">
                <a:solidFill>
                  <a:srgbClr val="536579"/>
                </a:solidFill>
                <a:latin typeface="Verdana"/>
                <a:cs typeface="Verdana"/>
              </a:rPr>
              <a:t>Business</a:t>
            </a:r>
            <a:r>
              <a:rPr sz="563" kern="0" spc="-23" dirty="0">
                <a:solidFill>
                  <a:srgbClr val="536579"/>
                </a:solidFill>
                <a:latin typeface="Verdana"/>
                <a:cs typeface="Verdana"/>
              </a:rPr>
              <a:t> </a:t>
            </a:r>
            <a:r>
              <a:rPr sz="563" kern="0" dirty="0">
                <a:solidFill>
                  <a:srgbClr val="536579"/>
                </a:solidFill>
                <a:latin typeface="Verdana"/>
                <a:cs typeface="Verdana"/>
              </a:rPr>
              <a:t>&amp;</a:t>
            </a:r>
            <a:r>
              <a:rPr sz="563" kern="0" spc="-23" dirty="0">
                <a:solidFill>
                  <a:srgbClr val="536579"/>
                </a:solidFill>
                <a:latin typeface="Verdana"/>
                <a:cs typeface="Verdana"/>
              </a:rPr>
              <a:t> </a:t>
            </a:r>
            <a:r>
              <a:rPr sz="563" kern="0" spc="-9" dirty="0">
                <a:solidFill>
                  <a:srgbClr val="536579"/>
                </a:solidFill>
                <a:latin typeface="Verdana"/>
                <a:cs typeface="Verdana"/>
              </a:rPr>
              <a:t>Administration </a:t>
            </a:r>
            <a:r>
              <a:rPr sz="563" kern="0" dirty="0">
                <a:solidFill>
                  <a:srgbClr val="536579"/>
                </a:solidFill>
                <a:latin typeface="Verdana"/>
                <a:cs typeface="Verdana"/>
              </a:rPr>
              <a:t>&amp;</a:t>
            </a:r>
            <a:r>
              <a:rPr sz="563" kern="0" spc="-42" dirty="0">
                <a:solidFill>
                  <a:srgbClr val="536579"/>
                </a:solidFill>
                <a:latin typeface="Verdana"/>
                <a:cs typeface="Verdana"/>
              </a:rPr>
              <a:t> </a:t>
            </a:r>
            <a:r>
              <a:rPr sz="563" kern="0" spc="-23" dirty="0">
                <a:solidFill>
                  <a:srgbClr val="536579"/>
                </a:solidFill>
                <a:latin typeface="Verdana"/>
                <a:cs typeface="Verdana"/>
              </a:rPr>
              <a:t>CFO</a:t>
            </a:r>
            <a:endParaRPr sz="563" kern="0">
              <a:solidFill>
                <a:sysClr val="windowText" lastClr="000000"/>
              </a:solidFill>
              <a:latin typeface="Verdana"/>
              <a:cs typeface="Verdana"/>
            </a:endParaRPr>
          </a:p>
          <a:p>
            <a:pPr marL="115490" marR="219670" defTabSz="857250" eaLnBrk="1" fontAlgn="auto" hangingPunct="1">
              <a:lnSpc>
                <a:spcPct val="111100"/>
              </a:lnSpc>
              <a:spcBef>
                <a:spcPts val="0"/>
              </a:spcBef>
              <a:spcAft>
                <a:spcPts val="0"/>
              </a:spcAft>
            </a:pPr>
            <a:r>
              <a:rPr sz="563" kern="0" spc="-19" dirty="0">
                <a:solidFill>
                  <a:srgbClr val="536579"/>
                </a:solidFill>
                <a:latin typeface="Verdana"/>
                <a:cs typeface="Verdana"/>
              </a:rPr>
              <a:t>Human</a:t>
            </a:r>
            <a:r>
              <a:rPr sz="563" kern="0" spc="-33" dirty="0">
                <a:solidFill>
                  <a:srgbClr val="536579"/>
                </a:solidFill>
                <a:latin typeface="Verdana"/>
                <a:cs typeface="Verdana"/>
              </a:rPr>
              <a:t> </a:t>
            </a:r>
            <a:r>
              <a:rPr sz="563" kern="0" spc="-9" dirty="0">
                <a:solidFill>
                  <a:srgbClr val="536579"/>
                </a:solidFill>
                <a:latin typeface="Verdana"/>
                <a:cs typeface="Verdana"/>
              </a:rPr>
              <a:t>Resources </a:t>
            </a:r>
            <a:r>
              <a:rPr sz="563" kern="0" dirty="0">
                <a:solidFill>
                  <a:srgbClr val="536579"/>
                </a:solidFill>
                <a:latin typeface="Verdana"/>
                <a:cs typeface="Verdana"/>
              </a:rPr>
              <a:t>Budgets</a:t>
            </a:r>
            <a:r>
              <a:rPr sz="563" kern="0" spc="-33" dirty="0">
                <a:solidFill>
                  <a:srgbClr val="536579"/>
                </a:solidFill>
                <a:latin typeface="Verdana"/>
                <a:cs typeface="Verdana"/>
              </a:rPr>
              <a:t> </a:t>
            </a:r>
            <a:r>
              <a:rPr sz="563" kern="0" dirty="0">
                <a:solidFill>
                  <a:srgbClr val="536579"/>
                </a:solidFill>
                <a:latin typeface="Verdana"/>
                <a:cs typeface="Verdana"/>
              </a:rPr>
              <a:t>&amp;</a:t>
            </a:r>
            <a:r>
              <a:rPr sz="563" kern="0" spc="-28" dirty="0">
                <a:solidFill>
                  <a:srgbClr val="536579"/>
                </a:solidFill>
                <a:latin typeface="Verdana"/>
                <a:cs typeface="Verdana"/>
              </a:rPr>
              <a:t> </a:t>
            </a:r>
            <a:r>
              <a:rPr sz="563" kern="0" spc="-9" dirty="0">
                <a:solidFill>
                  <a:srgbClr val="536579"/>
                </a:solidFill>
                <a:latin typeface="Verdana"/>
                <a:cs typeface="Verdana"/>
              </a:rPr>
              <a:t>Business Operations</a:t>
            </a:r>
            <a:r>
              <a:rPr sz="563" kern="0" spc="469" dirty="0">
                <a:solidFill>
                  <a:srgbClr val="536579"/>
                </a:solidFill>
                <a:latin typeface="Verdana"/>
                <a:cs typeface="Verdana"/>
              </a:rPr>
              <a:t> </a:t>
            </a:r>
            <a:r>
              <a:rPr sz="563" kern="0" dirty="0">
                <a:solidFill>
                  <a:srgbClr val="536579"/>
                </a:solidFill>
                <a:latin typeface="Verdana"/>
                <a:cs typeface="Verdana"/>
              </a:rPr>
              <a:t>Financial</a:t>
            </a:r>
            <a:r>
              <a:rPr sz="563" kern="0" spc="-61" dirty="0">
                <a:solidFill>
                  <a:srgbClr val="536579"/>
                </a:solidFill>
                <a:latin typeface="Verdana"/>
                <a:cs typeface="Verdana"/>
              </a:rPr>
              <a:t> </a:t>
            </a:r>
            <a:r>
              <a:rPr sz="563" kern="0" dirty="0">
                <a:solidFill>
                  <a:srgbClr val="536579"/>
                </a:solidFill>
                <a:latin typeface="Verdana"/>
                <a:cs typeface="Verdana"/>
              </a:rPr>
              <a:t>Services</a:t>
            </a:r>
            <a:r>
              <a:rPr sz="563" kern="0" spc="-56" dirty="0">
                <a:solidFill>
                  <a:srgbClr val="536579"/>
                </a:solidFill>
                <a:latin typeface="Verdana"/>
                <a:cs typeface="Verdana"/>
              </a:rPr>
              <a:t> </a:t>
            </a:r>
            <a:r>
              <a:rPr sz="563" kern="0" spc="-47" dirty="0">
                <a:solidFill>
                  <a:srgbClr val="536579"/>
                </a:solidFill>
                <a:latin typeface="Verdana"/>
                <a:cs typeface="Verdana"/>
              </a:rPr>
              <a:t>/</a:t>
            </a:r>
            <a:r>
              <a:rPr sz="563" kern="0" spc="-9" dirty="0">
                <a:solidFill>
                  <a:srgbClr val="536579"/>
                </a:solidFill>
                <a:latin typeface="Verdana"/>
                <a:cs typeface="Verdana"/>
              </a:rPr>
              <a:t> Controller</a:t>
            </a:r>
            <a:endParaRPr sz="563" kern="0">
              <a:solidFill>
                <a:sysClr val="windowText" lastClr="000000"/>
              </a:solidFill>
              <a:latin typeface="Verdana"/>
              <a:cs typeface="Verdana"/>
            </a:endParaRPr>
          </a:p>
        </p:txBody>
      </p:sp>
      <p:sp>
        <p:nvSpPr>
          <p:cNvPr id="189" name="object 189"/>
          <p:cNvSpPr/>
          <p:nvPr/>
        </p:nvSpPr>
        <p:spPr>
          <a:xfrm>
            <a:off x="9761256" y="3641693"/>
            <a:ext cx="14883" cy="411956"/>
          </a:xfrm>
          <a:custGeom>
            <a:avLst/>
            <a:gdLst/>
            <a:ahLst/>
            <a:cxnLst/>
            <a:rect l="l" t="t" r="r" b="b"/>
            <a:pathLst>
              <a:path w="15875" h="439420">
                <a:moveTo>
                  <a:pt x="15875" y="429069"/>
                </a:moveTo>
                <a:lnTo>
                  <a:pt x="15100" y="427202"/>
                </a:lnTo>
                <a:lnTo>
                  <a:pt x="11988" y="424103"/>
                </a:lnTo>
                <a:lnTo>
                  <a:pt x="10121" y="423329"/>
                </a:lnTo>
                <a:lnTo>
                  <a:pt x="5740" y="423329"/>
                </a:lnTo>
                <a:lnTo>
                  <a:pt x="3873" y="424103"/>
                </a:lnTo>
                <a:lnTo>
                  <a:pt x="774" y="427202"/>
                </a:lnTo>
                <a:lnTo>
                  <a:pt x="0" y="429069"/>
                </a:lnTo>
                <a:lnTo>
                  <a:pt x="0" y="433451"/>
                </a:lnTo>
                <a:lnTo>
                  <a:pt x="774" y="435330"/>
                </a:lnTo>
                <a:lnTo>
                  <a:pt x="3873" y="438429"/>
                </a:lnTo>
                <a:lnTo>
                  <a:pt x="5740" y="439204"/>
                </a:lnTo>
                <a:lnTo>
                  <a:pt x="10121" y="439204"/>
                </a:lnTo>
                <a:lnTo>
                  <a:pt x="11988" y="438429"/>
                </a:lnTo>
                <a:lnTo>
                  <a:pt x="15100" y="435330"/>
                </a:lnTo>
                <a:lnTo>
                  <a:pt x="15875" y="433451"/>
                </a:lnTo>
                <a:lnTo>
                  <a:pt x="15875" y="431266"/>
                </a:lnTo>
                <a:lnTo>
                  <a:pt x="15875" y="429069"/>
                </a:lnTo>
                <a:close/>
              </a:path>
              <a:path w="15875" h="439420">
                <a:moveTo>
                  <a:pt x="15875" y="344411"/>
                </a:moveTo>
                <a:lnTo>
                  <a:pt x="15100" y="342531"/>
                </a:lnTo>
                <a:lnTo>
                  <a:pt x="11988" y="339432"/>
                </a:lnTo>
                <a:lnTo>
                  <a:pt x="10121" y="338658"/>
                </a:lnTo>
                <a:lnTo>
                  <a:pt x="5740" y="338658"/>
                </a:lnTo>
                <a:lnTo>
                  <a:pt x="3873" y="339432"/>
                </a:lnTo>
                <a:lnTo>
                  <a:pt x="774" y="342531"/>
                </a:lnTo>
                <a:lnTo>
                  <a:pt x="0" y="344411"/>
                </a:lnTo>
                <a:lnTo>
                  <a:pt x="0" y="348792"/>
                </a:lnTo>
                <a:lnTo>
                  <a:pt x="774" y="350659"/>
                </a:lnTo>
                <a:lnTo>
                  <a:pt x="3873" y="353758"/>
                </a:lnTo>
                <a:lnTo>
                  <a:pt x="5740" y="354533"/>
                </a:lnTo>
                <a:lnTo>
                  <a:pt x="10121" y="354533"/>
                </a:lnTo>
                <a:lnTo>
                  <a:pt x="11988" y="353758"/>
                </a:lnTo>
                <a:lnTo>
                  <a:pt x="15100" y="350659"/>
                </a:lnTo>
                <a:lnTo>
                  <a:pt x="15875" y="348792"/>
                </a:lnTo>
                <a:lnTo>
                  <a:pt x="15875" y="346595"/>
                </a:lnTo>
                <a:lnTo>
                  <a:pt x="15875" y="344411"/>
                </a:lnTo>
                <a:close/>
              </a:path>
              <a:path w="15875" h="439420">
                <a:moveTo>
                  <a:pt x="15875" y="175069"/>
                </a:moveTo>
                <a:lnTo>
                  <a:pt x="15100" y="173202"/>
                </a:lnTo>
                <a:lnTo>
                  <a:pt x="11988" y="170103"/>
                </a:lnTo>
                <a:lnTo>
                  <a:pt x="10121" y="169329"/>
                </a:lnTo>
                <a:lnTo>
                  <a:pt x="5740" y="169329"/>
                </a:lnTo>
                <a:lnTo>
                  <a:pt x="3873" y="170103"/>
                </a:lnTo>
                <a:lnTo>
                  <a:pt x="774" y="173202"/>
                </a:lnTo>
                <a:lnTo>
                  <a:pt x="0" y="175069"/>
                </a:lnTo>
                <a:lnTo>
                  <a:pt x="0" y="179451"/>
                </a:lnTo>
                <a:lnTo>
                  <a:pt x="774" y="181330"/>
                </a:lnTo>
                <a:lnTo>
                  <a:pt x="3873" y="184429"/>
                </a:lnTo>
                <a:lnTo>
                  <a:pt x="5740" y="185204"/>
                </a:lnTo>
                <a:lnTo>
                  <a:pt x="10121" y="185204"/>
                </a:lnTo>
                <a:lnTo>
                  <a:pt x="11988" y="184429"/>
                </a:lnTo>
                <a:lnTo>
                  <a:pt x="15100" y="181330"/>
                </a:lnTo>
                <a:lnTo>
                  <a:pt x="15875" y="179451"/>
                </a:lnTo>
                <a:lnTo>
                  <a:pt x="15875" y="177266"/>
                </a:lnTo>
                <a:lnTo>
                  <a:pt x="15875" y="175069"/>
                </a:lnTo>
                <a:close/>
              </a:path>
              <a:path w="15875" h="439420">
                <a:moveTo>
                  <a:pt x="15875" y="5740"/>
                </a:moveTo>
                <a:lnTo>
                  <a:pt x="15100" y="3873"/>
                </a:lnTo>
                <a:lnTo>
                  <a:pt x="11988" y="774"/>
                </a:lnTo>
                <a:lnTo>
                  <a:pt x="10121" y="0"/>
                </a:lnTo>
                <a:lnTo>
                  <a:pt x="5740" y="0"/>
                </a:lnTo>
                <a:lnTo>
                  <a:pt x="3873" y="774"/>
                </a:lnTo>
                <a:lnTo>
                  <a:pt x="774" y="3873"/>
                </a:lnTo>
                <a:lnTo>
                  <a:pt x="0" y="5740"/>
                </a:lnTo>
                <a:lnTo>
                  <a:pt x="0" y="10121"/>
                </a:lnTo>
                <a:lnTo>
                  <a:pt x="774" y="11988"/>
                </a:lnTo>
                <a:lnTo>
                  <a:pt x="3873" y="15100"/>
                </a:lnTo>
                <a:lnTo>
                  <a:pt x="5740" y="15875"/>
                </a:lnTo>
                <a:lnTo>
                  <a:pt x="10121" y="15875"/>
                </a:lnTo>
                <a:lnTo>
                  <a:pt x="11988" y="15100"/>
                </a:lnTo>
                <a:lnTo>
                  <a:pt x="15100" y="11988"/>
                </a:lnTo>
                <a:lnTo>
                  <a:pt x="15875" y="10121"/>
                </a:lnTo>
                <a:lnTo>
                  <a:pt x="15875" y="7937"/>
                </a:lnTo>
                <a:lnTo>
                  <a:pt x="15875" y="5740"/>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90" name="object 190"/>
          <p:cNvSpPr txBox="1"/>
          <p:nvPr/>
        </p:nvSpPr>
        <p:spPr>
          <a:xfrm>
            <a:off x="9693917" y="3342187"/>
            <a:ext cx="718542" cy="734889"/>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23" dirty="0">
                <a:solidFill>
                  <a:srgbClr val="FFFFFF"/>
                </a:solidFill>
                <a:latin typeface="Verdana"/>
                <a:cs typeface="Verdana"/>
              </a:rPr>
              <a:t>18</a:t>
            </a:r>
            <a:endParaRPr sz="1125" kern="0">
              <a:solidFill>
                <a:sysClr val="windowText" lastClr="000000"/>
              </a:solidFill>
              <a:latin typeface="Verdana"/>
              <a:cs typeface="Verdana"/>
            </a:endParaRPr>
          </a:p>
          <a:p>
            <a:pPr marL="133350" marR="194667" defTabSz="857250" eaLnBrk="1" fontAlgn="auto" hangingPunct="1">
              <a:lnSpc>
                <a:spcPct val="111100"/>
              </a:lnSpc>
              <a:spcBef>
                <a:spcPts val="581"/>
              </a:spcBef>
              <a:spcAft>
                <a:spcPts val="0"/>
              </a:spcAft>
            </a:pPr>
            <a:r>
              <a:rPr sz="469" kern="0" spc="-9" dirty="0">
                <a:solidFill>
                  <a:srgbClr val="536579"/>
                </a:solidFill>
                <a:latin typeface="Verdana"/>
                <a:cs typeface="Verdana"/>
              </a:rPr>
              <a:t>Enrollment</a:t>
            </a:r>
            <a:r>
              <a:rPr sz="469" kern="0" spc="469" dirty="0">
                <a:solidFill>
                  <a:srgbClr val="536579"/>
                </a:solidFill>
                <a:latin typeface="Verdana"/>
                <a:cs typeface="Verdana"/>
              </a:rPr>
              <a:t> </a:t>
            </a:r>
            <a:r>
              <a:rPr sz="469" kern="0" spc="-9" dirty="0">
                <a:solidFill>
                  <a:srgbClr val="536579"/>
                </a:solidFill>
                <a:latin typeface="Verdana"/>
                <a:cs typeface="Verdana"/>
              </a:rPr>
              <a:t>Management</a:t>
            </a:r>
            <a:endParaRPr sz="469" kern="0">
              <a:solidFill>
                <a:sysClr val="windowText" lastClr="000000"/>
              </a:solidFill>
              <a:latin typeface="Verdana"/>
              <a:cs typeface="Verdana"/>
            </a:endParaRPr>
          </a:p>
          <a:p>
            <a:pPr marL="133350" marR="4763" defTabSz="857250" eaLnBrk="1" fontAlgn="auto" hangingPunct="1">
              <a:lnSpc>
                <a:spcPct val="111100"/>
              </a:lnSpc>
              <a:spcBef>
                <a:spcPts val="0"/>
              </a:spcBef>
              <a:spcAft>
                <a:spcPts val="0"/>
              </a:spcAft>
            </a:pPr>
            <a:r>
              <a:rPr sz="469" kern="0" spc="19" dirty="0">
                <a:solidFill>
                  <a:srgbClr val="536579"/>
                </a:solidFill>
                <a:latin typeface="Verdana"/>
                <a:cs typeface="Verdana"/>
              </a:rPr>
              <a:t>AVP </a:t>
            </a:r>
            <a:r>
              <a:rPr sz="469" kern="0" spc="-9" dirty="0">
                <a:solidFill>
                  <a:srgbClr val="536579"/>
                </a:solidFill>
                <a:latin typeface="Verdana"/>
                <a:cs typeface="Verdana"/>
              </a:rPr>
              <a:t>Administrative</a:t>
            </a:r>
            <a:r>
              <a:rPr sz="469" kern="0" spc="469" dirty="0">
                <a:solidFill>
                  <a:srgbClr val="536579"/>
                </a:solidFill>
                <a:latin typeface="Verdana"/>
                <a:cs typeface="Verdana"/>
              </a:rPr>
              <a:t> </a:t>
            </a:r>
            <a:r>
              <a:rPr sz="469" kern="0" spc="-9" dirty="0">
                <a:solidFill>
                  <a:srgbClr val="536579"/>
                </a:solidFill>
                <a:latin typeface="Verdana"/>
                <a:cs typeface="Verdana"/>
              </a:rPr>
              <a:t>Effectiveness</a:t>
            </a:r>
            <a:r>
              <a:rPr sz="469" kern="0" spc="469" dirty="0">
                <a:solidFill>
                  <a:srgbClr val="536579"/>
                </a:solidFill>
                <a:latin typeface="Verdana"/>
                <a:cs typeface="Verdana"/>
              </a:rPr>
              <a:t> </a:t>
            </a:r>
            <a:r>
              <a:rPr sz="469" kern="0" spc="-9" dirty="0">
                <a:solidFill>
                  <a:srgbClr val="536579"/>
                </a:solidFill>
                <a:latin typeface="Verdana"/>
                <a:cs typeface="Verdana"/>
              </a:rPr>
              <a:t>Graduate Studies</a:t>
            </a:r>
            <a:r>
              <a:rPr sz="469" kern="0" spc="469" dirty="0">
                <a:solidFill>
                  <a:srgbClr val="536579"/>
                </a:solidFill>
                <a:latin typeface="Verdana"/>
                <a:cs typeface="Verdana"/>
              </a:rPr>
              <a:t> </a:t>
            </a:r>
            <a:r>
              <a:rPr sz="469" kern="0" spc="-9" dirty="0">
                <a:solidFill>
                  <a:srgbClr val="536579"/>
                </a:solidFill>
                <a:latin typeface="Verdana"/>
                <a:cs typeface="Verdana"/>
              </a:rPr>
              <a:t>LIbrary</a:t>
            </a:r>
            <a:endParaRPr sz="469" kern="0">
              <a:solidFill>
                <a:sysClr val="windowText" lastClr="000000"/>
              </a:solidFill>
              <a:latin typeface="Verdana"/>
              <a:cs typeface="Verdana"/>
            </a:endParaRPr>
          </a:p>
        </p:txBody>
      </p:sp>
      <p:grpSp>
        <p:nvGrpSpPr>
          <p:cNvPr id="191" name="object 191"/>
          <p:cNvGrpSpPr/>
          <p:nvPr/>
        </p:nvGrpSpPr>
        <p:grpSpPr>
          <a:xfrm>
            <a:off x="1960097" y="5086585"/>
            <a:ext cx="1979414" cy="273248"/>
            <a:chOff x="465170" y="5425690"/>
            <a:chExt cx="2111375" cy="291465"/>
          </a:xfrm>
        </p:grpSpPr>
        <p:sp>
          <p:nvSpPr>
            <p:cNvPr id="192" name="object 192"/>
            <p:cNvSpPr/>
            <p:nvPr/>
          </p:nvSpPr>
          <p:spPr>
            <a:xfrm>
              <a:off x="465162" y="5425693"/>
              <a:ext cx="2111375" cy="291465"/>
            </a:xfrm>
            <a:custGeom>
              <a:avLst/>
              <a:gdLst/>
              <a:ahLst/>
              <a:cxnLst/>
              <a:rect l="l" t="t" r="r" b="b"/>
              <a:pathLst>
                <a:path w="2111375" h="291464">
                  <a:moveTo>
                    <a:pt x="682574" y="25196"/>
                  </a:moveTo>
                  <a:lnTo>
                    <a:pt x="657364" y="0"/>
                  </a:lnTo>
                  <a:lnTo>
                    <a:pt x="25196" y="0"/>
                  </a:lnTo>
                  <a:lnTo>
                    <a:pt x="15405" y="1993"/>
                  </a:lnTo>
                  <a:lnTo>
                    <a:pt x="7391" y="7391"/>
                  </a:lnTo>
                  <a:lnTo>
                    <a:pt x="1981" y="15405"/>
                  </a:lnTo>
                  <a:lnTo>
                    <a:pt x="0" y="25196"/>
                  </a:lnTo>
                  <a:lnTo>
                    <a:pt x="0" y="266039"/>
                  </a:lnTo>
                  <a:lnTo>
                    <a:pt x="1981" y="275831"/>
                  </a:lnTo>
                  <a:lnTo>
                    <a:pt x="7391" y="283845"/>
                  </a:lnTo>
                  <a:lnTo>
                    <a:pt x="15405" y="289255"/>
                  </a:lnTo>
                  <a:lnTo>
                    <a:pt x="25196" y="291236"/>
                  </a:lnTo>
                  <a:lnTo>
                    <a:pt x="657364" y="291236"/>
                  </a:lnTo>
                  <a:lnTo>
                    <a:pt x="682574" y="266039"/>
                  </a:lnTo>
                  <a:lnTo>
                    <a:pt x="682574" y="25196"/>
                  </a:lnTo>
                  <a:close/>
                </a:path>
                <a:path w="2111375" h="291464">
                  <a:moveTo>
                    <a:pt x="1396873" y="25196"/>
                  </a:moveTo>
                  <a:lnTo>
                    <a:pt x="1394891" y="15405"/>
                  </a:lnTo>
                  <a:lnTo>
                    <a:pt x="1392643" y="12090"/>
                  </a:lnTo>
                  <a:lnTo>
                    <a:pt x="1389481" y="7391"/>
                  </a:lnTo>
                  <a:lnTo>
                    <a:pt x="1381467" y="1993"/>
                  </a:lnTo>
                  <a:lnTo>
                    <a:pt x="1371676" y="0"/>
                  </a:lnTo>
                  <a:lnTo>
                    <a:pt x="739508" y="0"/>
                  </a:lnTo>
                  <a:lnTo>
                    <a:pt x="729703" y="1993"/>
                  </a:lnTo>
                  <a:lnTo>
                    <a:pt x="721702" y="7391"/>
                  </a:lnTo>
                  <a:lnTo>
                    <a:pt x="716292" y="15405"/>
                  </a:lnTo>
                  <a:lnTo>
                    <a:pt x="714311" y="25196"/>
                  </a:lnTo>
                  <a:lnTo>
                    <a:pt x="714311" y="266039"/>
                  </a:lnTo>
                  <a:lnTo>
                    <a:pt x="716292" y="275831"/>
                  </a:lnTo>
                  <a:lnTo>
                    <a:pt x="721702" y="283845"/>
                  </a:lnTo>
                  <a:lnTo>
                    <a:pt x="729703" y="289255"/>
                  </a:lnTo>
                  <a:lnTo>
                    <a:pt x="739508" y="291236"/>
                  </a:lnTo>
                  <a:lnTo>
                    <a:pt x="1371676" y="291236"/>
                  </a:lnTo>
                  <a:lnTo>
                    <a:pt x="1381467" y="289255"/>
                  </a:lnTo>
                  <a:lnTo>
                    <a:pt x="1389481" y="283845"/>
                  </a:lnTo>
                  <a:lnTo>
                    <a:pt x="1392643" y="279146"/>
                  </a:lnTo>
                  <a:lnTo>
                    <a:pt x="1394891" y="275831"/>
                  </a:lnTo>
                  <a:lnTo>
                    <a:pt x="1396873" y="266039"/>
                  </a:lnTo>
                  <a:lnTo>
                    <a:pt x="1396873" y="25196"/>
                  </a:lnTo>
                  <a:close/>
                </a:path>
                <a:path w="2111375" h="291464">
                  <a:moveTo>
                    <a:pt x="2110905" y="25196"/>
                  </a:moveTo>
                  <a:lnTo>
                    <a:pt x="2108911" y="15405"/>
                  </a:lnTo>
                  <a:lnTo>
                    <a:pt x="2106663" y="12090"/>
                  </a:lnTo>
                  <a:lnTo>
                    <a:pt x="2103501" y="7391"/>
                  </a:lnTo>
                  <a:lnTo>
                    <a:pt x="2095487" y="1993"/>
                  </a:lnTo>
                  <a:lnTo>
                    <a:pt x="2085695" y="0"/>
                  </a:lnTo>
                  <a:lnTo>
                    <a:pt x="1453527" y="0"/>
                  </a:lnTo>
                  <a:lnTo>
                    <a:pt x="1443736" y="1993"/>
                  </a:lnTo>
                  <a:lnTo>
                    <a:pt x="1435722" y="7391"/>
                  </a:lnTo>
                  <a:lnTo>
                    <a:pt x="1430312" y="15405"/>
                  </a:lnTo>
                  <a:lnTo>
                    <a:pt x="1428330" y="25196"/>
                  </a:lnTo>
                  <a:lnTo>
                    <a:pt x="1428330" y="266039"/>
                  </a:lnTo>
                  <a:lnTo>
                    <a:pt x="1430312" y="275831"/>
                  </a:lnTo>
                  <a:lnTo>
                    <a:pt x="1435722" y="283845"/>
                  </a:lnTo>
                  <a:lnTo>
                    <a:pt x="1443736" y="289255"/>
                  </a:lnTo>
                  <a:lnTo>
                    <a:pt x="1453527" y="291236"/>
                  </a:lnTo>
                  <a:lnTo>
                    <a:pt x="2085695" y="291236"/>
                  </a:lnTo>
                  <a:lnTo>
                    <a:pt x="2095487" y="289255"/>
                  </a:lnTo>
                  <a:lnTo>
                    <a:pt x="2103501" y="283845"/>
                  </a:lnTo>
                  <a:lnTo>
                    <a:pt x="2106663" y="279146"/>
                  </a:lnTo>
                  <a:lnTo>
                    <a:pt x="2108911" y="275831"/>
                  </a:lnTo>
                  <a:lnTo>
                    <a:pt x="2110905" y="266039"/>
                  </a:lnTo>
                  <a:lnTo>
                    <a:pt x="2110905" y="25196"/>
                  </a:lnTo>
                  <a:close/>
                </a:path>
              </a:pathLst>
            </a:custGeom>
            <a:solidFill>
              <a:srgbClr val="9DA6B3"/>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93" name="object 193"/>
            <p:cNvSpPr/>
            <p:nvPr/>
          </p:nvSpPr>
          <p:spPr>
            <a:xfrm>
              <a:off x="1132324" y="5584542"/>
              <a:ext cx="55880" cy="0"/>
            </a:xfrm>
            <a:custGeom>
              <a:avLst/>
              <a:gdLst/>
              <a:ahLst/>
              <a:cxnLst/>
              <a:rect l="l" t="t" r="r" b="b"/>
              <a:pathLst>
                <a:path w="55880">
                  <a:moveTo>
                    <a:pt x="55813" y="0"/>
                  </a:moveTo>
                  <a:lnTo>
                    <a:pt x="0" y="0"/>
                  </a:lnTo>
                </a:path>
              </a:pathLst>
            </a:custGeom>
            <a:ln w="26474">
              <a:solidFill>
                <a:srgbClr val="F1A066"/>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94" name="object 194"/>
            <p:cNvSpPr/>
            <p:nvPr/>
          </p:nvSpPr>
          <p:spPr>
            <a:xfrm>
              <a:off x="1132324" y="5544831"/>
              <a:ext cx="53340" cy="80010"/>
            </a:xfrm>
            <a:custGeom>
              <a:avLst/>
              <a:gdLst/>
              <a:ahLst/>
              <a:cxnLst/>
              <a:rect l="l" t="t" r="r" b="b"/>
              <a:pathLst>
                <a:path w="53340" h="80010">
                  <a:moveTo>
                    <a:pt x="52948" y="79422"/>
                  </a:moveTo>
                  <a:lnTo>
                    <a:pt x="0" y="39711"/>
                  </a:lnTo>
                  <a:lnTo>
                    <a:pt x="52948" y="0"/>
                  </a:lnTo>
                </a:path>
              </a:pathLst>
            </a:custGeom>
            <a:ln w="26474">
              <a:solidFill>
                <a:srgbClr val="F1A066"/>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95" name="object 195"/>
            <p:cNvSpPr/>
            <p:nvPr/>
          </p:nvSpPr>
          <p:spPr>
            <a:xfrm>
              <a:off x="1858534" y="5571305"/>
              <a:ext cx="55880" cy="0"/>
            </a:xfrm>
            <a:custGeom>
              <a:avLst/>
              <a:gdLst/>
              <a:ahLst/>
              <a:cxnLst/>
              <a:rect l="l" t="t" r="r" b="b"/>
              <a:pathLst>
                <a:path w="55880">
                  <a:moveTo>
                    <a:pt x="55813" y="0"/>
                  </a:moveTo>
                  <a:lnTo>
                    <a:pt x="0" y="0"/>
                  </a:lnTo>
                </a:path>
              </a:pathLst>
            </a:custGeom>
            <a:ln w="26474">
              <a:solidFill>
                <a:srgbClr val="F1A066"/>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96" name="object 196"/>
            <p:cNvSpPr/>
            <p:nvPr/>
          </p:nvSpPr>
          <p:spPr>
            <a:xfrm>
              <a:off x="1858534" y="5531594"/>
              <a:ext cx="53340" cy="80010"/>
            </a:xfrm>
            <a:custGeom>
              <a:avLst/>
              <a:gdLst/>
              <a:ahLst/>
              <a:cxnLst/>
              <a:rect l="l" t="t" r="r" b="b"/>
              <a:pathLst>
                <a:path w="53339" h="80010">
                  <a:moveTo>
                    <a:pt x="52948" y="79422"/>
                  </a:moveTo>
                  <a:lnTo>
                    <a:pt x="0" y="39711"/>
                  </a:lnTo>
                  <a:lnTo>
                    <a:pt x="52948" y="0"/>
                  </a:lnTo>
                </a:path>
              </a:pathLst>
            </a:custGeom>
            <a:ln w="26474">
              <a:solidFill>
                <a:srgbClr val="F1A066"/>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grpSp>
      <p:sp>
        <p:nvSpPr>
          <p:cNvPr id="197" name="object 197"/>
          <p:cNvSpPr txBox="1"/>
          <p:nvPr/>
        </p:nvSpPr>
        <p:spPr>
          <a:xfrm>
            <a:off x="2012725" y="5138894"/>
            <a:ext cx="534591" cy="131045"/>
          </a:xfrm>
          <a:prstGeom prst="rect">
            <a:avLst/>
          </a:prstGeom>
        </p:spPr>
        <p:txBody>
          <a:bodyPr vert="horz" wrap="square" lIns="0" tIns="15478" rIns="0" bIns="0" rtlCol="0">
            <a:spAutoFit/>
          </a:bodyPr>
          <a:lstStyle/>
          <a:p>
            <a:pPr marL="11906" defTabSz="857250" eaLnBrk="1" fontAlgn="auto" hangingPunct="1">
              <a:spcBef>
                <a:spcPts val="122"/>
              </a:spcBef>
              <a:spcAft>
                <a:spcPts val="0"/>
              </a:spcAft>
            </a:pPr>
            <a:r>
              <a:rPr sz="750" kern="0" spc="9" dirty="0">
                <a:solidFill>
                  <a:srgbClr val="FFFFFF"/>
                </a:solidFill>
                <a:latin typeface="Verdana"/>
                <a:cs typeface="Verdana"/>
              </a:rPr>
              <a:t>Past</a:t>
            </a:r>
            <a:r>
              <a:rPr sz="750" kern="0" spc="56" dirty="0">
                <a:solidFill>
                  <a:srgbClr val="FFFFFF"/>
                </a:solidFill>
                <a:latin typeface="Verdana"/>
                <a:cs typeface="Verdana"/>
              </a:rPr>
              <a:t> </a:t>
            </a:r>
            <a:r>
              <a:rPr sz="750" kern="0" spc="-9" dirty="0">
                <a:solidFill>
                  <a:srgbClr val="FFFFFF"/>
                </a:solidFill>
                <a:latin typeface="Verdana"/>
                <a:cs typeface="Verdana"/>
              </a:rPr>
              <a:t>Chair</a:t>
            </a:r>
            <a:endParaRPr sz="750" kern="0">
              <a:solidFill>
                <a:sysClr val="windowText" lastClr="000000"/>
              </a:solidFill>
              <a:latin typeface="Verdana"/>
              <a:cs typeface="Verdana"/>
            </a:endParaRPr>
          </a:p>
        </p:txBody>
      </p:sp>
      <p:sp>
        <p:nvSpPr>
          <p:cNvPr id="198" name="object 198"/>
          <p:cNvSpPr txBox="1"/>
          <p:nvPr/>
        </p:nvSpPr>
        <p:spPr>
          <a:xfrm>
            <a:off x="3330584" y="5138894"/>
            <a:ext cx="576858" cy="131045"/>
          </a:xfrm>
          <a:prstGeom prst="rect">
            <a:avLst/>
          </a:prstGeom>
        </p:spPr>
        <p:txBody>
          <a:bodyPr vert="horz" wrap="square" lIns="0" tIns="15478" rIns="0" bIns="0" rtlCol="0">
            <a:spAutoFit/>
          </a:bodyPr>
          <a:lstStyle/>
          <a:p>
            <a:pPr marL="11906" defTabSz="857250" eaLnBrk="1" fontAlgn="auto" hangingPunct="1">
              <a:spcBef>
                <a:spcPts val="122"/>
              </a:spcBef>
              <a:spcAft>
                <a:spcPts val="0"/>
              </a:spcAft>
            </a:pPr>
            <a:r>
              <a:rPr sz="750" kern="0" dirty="0">
                <a:solidFill>
                  <a:srgbClr val="FFFFFF"/>
                </a:solidFill>
                <a:latin typeface="Verdana"/>
                <a:cs typeface="Verdana"/>
              </a:rPr>
              <a:t>Chair-</a:t>
            </a:r>
            <a:r>
              <a:rPr sz="750" kern="0" spc="-9" dirty="0">
                <a:solidFill>
                  <a:srgbClr val="FFFFFF"/>
                </a:solidFill>
                <a:latin typeface="Verdana"/>
                <a:cs typeface="Verdana"/>
              </a:rPr>
              <a:t>Elect</a:t>
            </a:r>
            <a:endParaRPr sz="750" kern="0">
              <a:solidFill>
                <a:sysClr val="windowText" lastClr="000000"/>
              </a:solidFill>
              <a:latin typeface="Verdana"/>
              <a:cs typeface="Verdana"/>
            </a:endParaRPr>
          </a:p>
        </p:txBody>
      </p:sp>
      <p:grpSp>
        <p:nvGrpSpPr>
          <p:cNvPr id="199" name="object 199"/>
          <p:cNvGrpSpPr/>
          <p:nvPr/>
        </p:nvGrpSpPr>
        <p:grpSpPr>
          <a:xfrm>
            <a:off x="4050228" y="5086585"/>
            <a:ext cx="1979414" cy="273248"/>
            <a:chOff x="2694643" y="5425690"/>
            <a:chExt cx="2111375" cy="291465"/>
          </a:xfrm>
        </p:grpSpPr>
        <p:sp>
          <p:nvSpPr>
            <p:cNvPr id="200" name="object 200"/>
            <p:cNvSpPr/>
            <p:nvPr/>
          </p:nvSpPr>
          <p:spPr>
            <a:xfrm>
              <a:off x="2694635" y="5425693"/>
              <a:ext cx="2111375" cy="291465"/>
            </a:xfrm>
            <a:custGeom>
              <a:avLst/>
              <a:gdLst/>
              <a:ahLst/>
              <a:cxnLst/>
              <a:rect l="l" t="t" r="r" b="b"/>
              <a:pathLst>
                <a:path w="2111375" h="291464">
                  <a:moveTo>
                    <a:pt x="682574" y="25196"/>
                  </a:moveTo>
                  <a:lnTo>
                    <a:pt x="657364" y="0"/>
                  </a:lnTo>
                  <a:lnTo>
                    <a:pt x="25196" y="0"/>
                  </a:lnTo>
                  <a:lnTo>
                    <a:pt x="15405" y="1993"/>
                  </a:lnTo>
                  <a:lnTo>
                    <a:pt x="7391" y="7391"/>
                  </a:lnTo>
                  <a:lnTo>
                    <a:pt x="1981" y="15405"/>
                  </a:lnTo>
                  <a:lnTo>
                    <a:pt x="0" y="25196"/>
                  </a:lnTo>
                  <a:lnTo>
                    <a:pt x="0" y="266039"/>
                  </a:lnTo>
                  <a:lnTo>
                    <a:pt x="1981" y="275831"/>
                  </a:lnTo>
                  <a:lnTo>
                    <a:pt x="7391" y="283845"/>
                  </a:lnTo>
                  <a:lnTo>
                    <a:pt x="15405" y="289255"/>
                  </a:lnTo>
                  <a:lnTo>
                    <a:pt x="25196" y="291236"/>
                  </a:lnTo>
                  <a:lnTo>
                    <a:pt x="657364" y="291236"/>
                  </a:lnTo>
                  <a:lnTo>
                    <a:pt x="682574" y="266039"/>
                  </a:lnTo>
                  <a:lnTo>
                    <a:pt x="682574" y="25196"/>
                  </a:lnTo>
                  <a:close/>
                </a:path>
                <a:path w="2111375" h="291464">
                  <a:moveTo>
                    <a:pt x="1396885" y="25196"/>
                  </a:moveTo>
                  <a:lnTo>
                    <a:pt x="1394891" y="15405"/>
                  </a:lnTo>
                  <a:lnTo>
                    <a:pt x="1392643" y="12090"/>
                  </a:lnTo>
                  <a:lnTo>
                    <a:pt x="1389481" y="7391"/>
                  </a:lnTo>
                  <a:lnTo>
                    <a:pt x="1381467" y="1993"/>
                  </a:lnTo>
                  <a:lnTo>
                    <a:pt x="1371676" y="0"/>
                  </a:lnTo>
                  <a:lnTo>
                    <a:pt x="739508" y="0"/>
                  </a:lnTo>
                  <a:lnTo>
                    <a:pt x="729703" y="1993"/>
                  </a:lnTo>
                  <a:lnTo>
                    <a:pt x="721702" y="7391"/>
                  </a:lnTo>
                  <a:lnTo>
                    <a:pt x="716292" y="15405"/>
                  </a:lnTo>
                  <a:lnTo>
                    <a:pt x="714311" y="25196"/>
                  </a:lnTo>
                  <a:lnTo>
                    <a:pt x="714311" y="266039"/>
                  </a:lnTo>
                  <a:lnTo>
                    <a:pt x="716292" y="275831"/>
                  </a:lnTo>
                  <a:lnTo>
                    <a:pt x="721702" y="283845"/>
                  </a:lnTo>
                  <a:lnTo>
                    <a:pt x="729703" y="289255"/>
                  </a:lnTo>
                  <a:lnTo>
                    <a:pt x="739508" y="291236"/>
                  </a:lnTo>
                  <a:lnTo>
                    <a:pt x="1371676" y="291236"/>
                  </a:lnTo>
                  <a:lnTo>
                    <a:pt x="1381467" y="289255"/>
                  </a:lnTo>
                  <a:lnTo>
                    <a:pt x="1389481" y="283845"/>
                  </a:lnTo>
                  <a:lnTo>
                    <a:pt x="1392643" y="279146"/>
                  </a:lnTo>
                  <a:lnTo>
                    <a:pt x="1394891" y="275831"/>
                  </a:lnTo>
                  <a:lnTo>
                    <a:pt x="1396885" y="266039"/>
                  </a:lnTo>
                  <a:lnTo>
                    <a:pt x="1396885" y="25196"/>
                  </a:lnTo>
                  <a:close/>
                </a:path>
                <a:path w="2111375" h="291464">
                  <a:moveTo>
                    <a:pt x="2110905" y="25196"/>
                  </a:moveTo>
                  <a:lnTo>
                    <a:pt x="2108911" y="15405"/>
                  </a:lnTo>
                  <a:lnTo>
                    <a:pt x="2106663" y="12090"/>
                  </a:lnTo>
                  <a:lnTo>
                    <a:pt x="2103501" y="7391"/>
                  </a:lnTo>
                  <a:lnTo>
                    <a:pt x="2095487" y="1993"/>
                  </a:lnTo>
                  <a:lnTo>
                    <a:pt x="2085695" y="0"/>
                  </a:lnTo>
                  <a:lnTo>
                    <a:pt x="1453527" y="0"/>
                  </a:lnTo>
                  <a:lnTo>
                    <a:pt x="1443736" y="1993"/>
                  </a:lnTo>
                  <a:lnTo>
                    <a:pt x="1435722" y="7391"/>
                  </a:lnTo>
                  <a:lnTo>
                    <a:pt x="1430312" y="15405"/>
                  </a:lnTo>
                  <a:lnTo>
                    <a:pt x="1428330" y="25196"/>
                  </a:lnTo>
                  <a:lnTo>
                    <a:pt x="1428330" y="266039"/>
                  </a:lnTo>
                  <a:lnTo>
                    <a:pt x="1430312" y="275831"/>
                  </a:lnTo>
                  <a:lnTo>
                    <a:pt x="1435722" y="283845"/>
                  </a:lnTo>
                  <a:lnTo>
                    <a:pt x="1443736" y="289255"/>
                  </a:lnTo>
                  <a:lnTo>
                    <a:pt x="1453527" y="291236"/>
                  </a:lnTo>
                  <a:lnTo>
                    <a:pt x="2085695" y="291236"/>
                  </a:lnTo>
                  <a:lnTo>
                    <a:pt x="2095487" y="289255"/>
                  </a:lnTo>
                  <a:lnTo>
                    <a:pt x="2103501" y="283845"/>
                  </a:lnTo>
                  <a:lnTo>
                    <a:pt x="2106663" y="279146"/>
                  </a:lnTo>
                  <a:lnTo>
                    <a:pt x="2108911" y="275831"/>
                  </a:lnTo>
                  <a:lnTo>
                    <a:pt x="2110905" y="266039"/>
                  </a:lnTo>
                  <a:lnTo>
                    <a:pt x="2110905" y="25196"/>
                  </a:lnTo>
                  <a:close/>
                </a:path>
              </a:pathLst>
            </a:custGeom>
            <a:solidFill>
              <a:srgbClr val="9DA6B3"/>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201" name="object 201"/>
            <p:cNvSpPr/>
            <p:nvPr/>
          </p:nvSpPr>
          <p:spPr>
            <a:xfrm>
              <a:off x="3361797" y="5584542"/>
              <a:ext cx="55880" cy="0"/>
            </a:xfrm>
            <a:custGeom>
              <a:avLst/>
              <a:gdLst/>
              <a:ahLst/>
              <a:cxnLst/>
              <a:rect l="l" t="t" r="r" b="b"/>
              <a:pathLst>
                <a:path w="55879">
                  <a:moveTo>
                    <a:pt x="55813" y="0"/>
                  </a:moveTo>
                  <a:lnTo>
                    <a:pt x="0" y="0"/>
                  </a:lnTo>
                </a:path>
              </a:pathLst>
            </a:custGeom>
            <a:ln w="26474">
              <a:solidFill>
                <a:srgbClr val="F1A066"/>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202" name="object 202"/>
            <p:cNvSpPr/>
            <p:nvPr/>
          </p:nvSpPr>
          <p:spPr>
            <a:xfrm>
              <a:off x="3361797" y="5544831"/>
              <a:ext cx="53340" cy="80010"/>
            </a:xfrm>
            <a:custGeom>
              <a:avLst/>
              <a:gdLst/>
              <a:ahLst/>
              <a:cxnLst/>
              <a:rect l="l" t="t" r="r" b="b"/>
              <a:pathLst>
                <a:path w="53339" h="80010">
                  <a:moveTo>
                    <a:pt x="52948" y="79422"/>
                  </a:moveTo>
                  <a:lnTo>
                    <a:pt x="0" y="39711"/>
                  </a:lnTo>
                  <a:lnTo>
                    <a:pt x="52948" y="0"/>
                  </a:lnTo>
                </a:path>
              </a:pathLst>
            </a:custGeom>
            <a:ln w="26474">
              <a:solidFill>
                <a:srgbClr val="F1A066"/>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203" name="object 203"/>
            <p:cNvSpPr/>
            <p:nvPr/>
          </p:nvSpPr>
          <p:spPr>
            <a:xfrm>
              <a:off x="4088008" y="5571305"/>
              <a:ext cx="55880" cy="0"/>
            </a:xfrm>
            <a:custGeom>
              <a:avLst/>
              <a:gdLst/>
              <a:ahLst/>
              <a:cxnLst/>
              <a:rect l="l" t="t" r="r" b="b"/>
              <a:pathLst>
                <a:path w="55879">
                  <a:moveTo>
                    <a:pt x="55813" y="0"/>
                  </a:moveTo>
                  <a:lnTo>
                    <a:pt x="0" y="0"/>
                  </a:lnTo>
                </a:path>
              </a:pathLst>
            </a:custGeom>
            <a:ln w="26474">
              <a:solidFill>
                <a:srgbClr val="F1A066"/>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204" name="object 204"/>
            <p:cNvSpPr/>
            <p:nvPr/>
          </p:nvSpPr>
          <p:spPr>
            <a:xfrm>
              <a:off x="4088008" y="5531594"/>
              <a:ext cx="53340" cy="80010"/>
            </a:xfrm>
            <a:custGeom>
              <a:avLst/>
              <a:gdLst/>
              <a:ahLst/>
              <a:cxnLst/>
              <a:rect l="l" t="t" r="r" b="b"/>
              <a:pathLst>
                <a:path w="53339" h="80010">
                  <a:moveTo>
                    <a:pt x="52948" y="79422"/>
                  </a:moveTo>
                  <a:lnTo>
                    <a:pt x="0" y="39711"/>
                  </a:lnTo>
                  <a:lnTo>
                    <a:pt x="52948" y="0"/>
                  </a:lnTo>
                </a:path>
              </a:pathLst>
            </a:custGeom>
            <a:ln w="26474">
              <a:solidFill>
                <a:srgbClr val="F1A066"/>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grpSp>
      <p:sp>
        <p:nvSpPr>
          <p:cNvPr id="205" name="object 205"/>
          <p:cNvSpPr txBox="1"/>
          <p:nvPr/>
        </p:nvSpPr>
        <p:spPr>
          <a:xfrm>
            <a:off x="2772592" y="5115266"/>
            <a:ext cx="2444353" cy="162272"/>
          </a:xfrm>
          <a:prstGeom prst="rect">
            <a:avLst/>
          </a:prstGeom>
        </p:spPr>
        <p:txBody>
          <a:bodyPr vert="horz" wrap="square" lIns="0" tIns="10716" rIns="0" bIns="0" rtlCol="0">
            <a:spAutoFit/>
          </a:bodyPr>
          <a:lstStyle/>
          <a:p>
            <a:pPr marL="11906" defTabSz="857250" eaLnBrk="1" fontAlgn="auto" hangingPunct="1">
              <a:spcBef>
                <a:spcPts val="84"/>
              </a:spcBef>
              <a:spcAft>
                <a:spcPts val="0"/>
              </a:spcAft>
              <a:tabLst>
                <a:tab pos="1341834" algn="l"/>
                <a:tab pos="2101453" algn="l"/>
              </a:tabLst>
            </a:pPr>
            <a:r>
              <a:rPr sz="984" b="1" kern="0" spc="-9" dirty="0">
                <a:solidFill>
                  <a:srgbClr val="FFFFFF"/>
                </a:solidFill>
                <a:latin typeface="Arial"/>
                <a:cs typeface="Arial"/>
              </a:rPr>
              <a:t>Chair</a:t>
            </a:r>
            <a:r>
              <a:rPr sz="984" b="1" kern="0" dirty="0">
                <a:solidFill>
                  <a:srgbClr val="FFFFFF"/>
                </a:solidFill>
                <a:latin typeface="Arial"/>
                <a:cs typeface="Arial"/>
              </a:rPr>
              <a:t>	</a:t>
            </a:r>
            <a:r>
              <a:rPr sz="750" kern="0" spc="9" dirty="0">
                <a:solidFill>
                  <a:srgbClr val="FFFFFF"/>
                </a:solidFill>
                <a:latin typeface="Verdana"/>
                <a:cs typeface="Verdana"/>
              </a:rPr>
              <a:t>Past</a:t>
            </a:r>
            <a:r>
              <a:rPr sz="750" kern="0" spc="56" dirty="0">
                <a:solidFill>
                  <a:srgbClr val="FFFFFF"/>
                </a:solidFill>
                <a:latin typeface="Verdana"/>
                <a:cs typeface="Verdana"/>
              </a:rPr>
              <a:t> </a:t>
            </a:r>
            <a:r>
              <a:rPr sz="750" kern="0" spc="-19" dirty="0">
                <a:solidFill>
                  <a:srgbClr val="FFFFFF"/>
                </a:solidFill>
                <a:latin typeface="Verdana"/>
                <a:cs typeface="Verdana"/>
              </a:rPr>
              <a:t>Chair</a:t>
            </a:r>
            <a:r>
              <a:rPr sz="750" kern="0" dirty="0">
                <a:solidFill>
                  <a:srgbClr val="FFFFFF"/>
                </a:solidFill>
                <a:latin typeface="Verdana"/>
                <a:cs typeface="Verdana"/>
              </a:rPr>
              <a:t>	</a:t>
            </a:r>
            <a:r>
              <a:rPr sz="984" b="1" kern="0" spc="-19" dirty="0">
                <a:solidFill>
                  <a:srgbClr val="FFFFFF"/>
                </a:solidFill>
                <a:latin typeface="Arial"/>
                <a:cs typeface="Arial"/>
              </a:rPr>
              <a:t>Chair</a:t>
            </a:r>
            <a:endParaRPr sz="984" kern="0">
              <a:solidFill>
                <a:sysClr val="windowText" lastClr="000000"/>
              </a:solidFill>
              <a:latin typeface="Arial"/>
              <a:cs typeface="Arial"/>
            </a:endParaRPr>
          </a:p>
        </p:txBody>
      </p:sp>
      <p:sp>
        <p:nvSpPr>
          <p:cNvPr id="206" name="object 206"/>
          <p:cNvSpPr txBox="1"/>
          <p:nvPr/>
        </p:nvSpPr>
        <p:spPr>
          <a:xfrm>
            <a:off x="5420714" y="5138894"/>
            <a:ext cx="576858" cy="131045"/>
          </a:xfrm>
          <a:prstGeom prst="rect">
            <a:avLst/>
          </a:prstGeom>
        </p:spPr>
        <p:txBody>
          <a:bodyPr vert="horz" wrap="square" lIns="0" tIns="15478" rIns="0" bIns="0" rtlCol="0">
            <a:spAutoFit/>
          </a:bodyPr>
          <a:lstStyle/>
          <a:p>
            <a:pPr marL="11906" defTabSz="857250" eaLnBrk="1" fontAlgn="auto" hangingPunct="1">
              <a:spcBef>
                <a:spcPts val="122"/>
              </a:spcBef>
              <a:spcAft>
                <a:spcPts val="0"/>
              </a:spcAft>
            </a:pPr>
            <a:r>
              <a:rPr sz="750" kern="0" dirty="0">
                <a:solidFill>
                  <a:srgbClr val="FFFFFF"/>
                </a:solidFill>
                <a:latin typeface="Verdana"/>
                <a:cs typeface="Verdana"/>
              </a:rPr>
              <a:t>Chair-</a:t>
            </a:r>
            <a:r>
              <a:rPr sz="750" kern="0" spc="-9" dirty="0">
                <a:solidFill>
                  <a:srgbClr val="FFFFFF"/>
                </a:solidFill>
                <a:latin typeface="Verdana"/>
                <a:cs typeface="Verdana"/>
              </a:rPr>
              <a:t>Elect</a:t>
            </a:r>
            <a:endParaRPr sz="750" kern="0">
              <a:solidFill>
                <a:sysClr val="windowText" lastClr="000000"/>
              </a:solidFill>
              <a:latin typeface="Verdana"/>
              <a:cs typeface="Verdana"/>
            </a:endParaRPr>
          </a:p>
        </p:txBody>
      </p:sp>
      <p:grpSp>
        <p:nvGrpSpPr>
          <p:cNvPr id="207" name="object 207"/>
          <p:cNvGrpSpPr/>
          <p:nvPr/>
        </p:nvGrpSpPr>
        <p:grpSpPr>
          <a:xfrm>
            <a:off x="6084924" y="5086585"/>
            <a:ext cx="1979414" cy="273248"/>
            <a:chOff x="4864985" y="5425690"/>
            <a:chExt cx="2111375" cy="291465"/>
          </a:xfrm>
        </p:grpSpPr>
        <p:sp>
          <p:nvSpPr>
            <p:cNvPr id="208" name="object 208"/>
            <p:cNvSpPr/>
            <p:nvPr/>
          </p:nvSpPr>
          <p:spPr>
            <a:xfrm>
              <a:off x="4864976" y="5425693"/>
              <a:ext cx="2111375" cy="291465"/>
            </a:xfrm>
            <a:custGeom>
              <a:avLst/>
              <a:gdLst/>
              <a:ahLst/>
              <a:cxnLst/>
              <a:rect l="l" t="t" r="r" b="b"/>
              <a:pathLst>
                <a:path w="2111375" h="291464">
                  <a:moveTo>
                    <a:pt x="682574" y="25196"/>
                  </a:moveTo>
                  <a:lnTo>
                    <a:pt x="657364" y="0"/>
                  </a:lnTo>
                  <a:lnTo>
                    <a:pt x="25196" y="0"/>
                  </a:lnTo>
                  <a:lnTo>
                    <a:pt x="15405" y="1993"/>
                  </a:lnTo>
                  <a:lnTo>
                    <a:pt x="7391" y="7391"/>
                  </a:lnTo>
                  <a:lnTo>
                    <a:pt x="1993" y="15405"/>
                  </a:lnTo>
                  <a:lnTo>
                    <a:pt x="0" y="25196"/>
                  </a:lnTo>
                  <a:lnTo>
                    <a:pt x="0" y="266039"/>
                  </a:lnTo>
                  <a:lnTo>
                    <a:pt x="1993" y="275831"/>
                  </a:lnTo>
                  <a:lnTo>
                    <a:pt x="7391" y="283845"/>
                  </a:lnTo>
                  <a:lnTo>
                    <a:pt x="15405" y="289255"/>
                  </a:lnTo>
                  <a:lnTo>
                    <a:pt x="25196" y="291236"/>
                  </a:lnTo>
                  <a:lnTo>
                    <a:pt x="657364" y="291236"/>
                  </a:lnTo>
                  <a:lnTo>
                    <a:pt x="682574" y="266039"/>
                  </a:lnTo>
                  <a:lnTo>
                    <a:pt x="682574" y="25196"/>
                  </a:lnTo>
                  <a:close/>
                </a:path>
                <a:path w="2111375" h="291464">
                  <a:moveTo>
                    <a:pt x="1396885" y="25196"/>
                  </a:moveTo>
                  <a:lnTo>
                    <a:pt x="1394891" y="15405"/>
                  </a:lnTo>
                  <a:lnTo>
                    <a:pt x="1392643" y="12090"/>
                  </a:lnTo>
                  <a:lnTo>
                    <a:pt x="1389481" y="7391"/>
                  </a:lnTo>
                  <a:lnTo>
                    <a:pt x="1381467" y="1993"/>
                  </a:lnTo>
                  <a:lnTo>
                    <a:pt x="1371676" y="0"/>
                  </a:lnTo>
                  <a:lnTo>
                    <a:pt x="739508" y="0"/>
                  </a:lnTo>
                  <a:lnTo>
                    <a:pt x="729703" y="1993"/>
                  </a:lnTo>
                  <a:lnTo>
                    <a:pt x="721702" y="7391"/>
                  </a:lnTo>
                  <a:lnTo>
                    <a:pt x="716292" y="15405"/>
                  </a:lnTo>
                  <a:lnTo>
                    <a:pt x="714311" y="25196"/>
                  </a:lnTo>
                  <a:lnTo>
                    <a:pt x="714311" y="266039"/>
                  </a:lnTo>
                  <a:lnTo>
                    <a:pt x="716292" y="275831"/>
                  </a:lnTo>
                  <a:lnTo>
                    <a:pt x="721702" y="283845"/>
                  </a:lnTo>
                  <a:lnTo>
                    <a:pt x="729703" y="289255"/>
                  </a:lnTo>
                  <a:lnTo>
                    <a:pt x="739508" y="291236"/>
                  </a:lnTo>
                  <a:lnTo>
                    <a:pt x="1371676" y="291236"/>
                  </a:lnTo>
                  <a:lnTo>
                    <a:pt x="1381467" y="289255"/>
                  </a:lnTo>
                  <a:lnTo>
                    <a:pt x="1389481" y="283845"/>
                  </a:lnTo>
                  <a:lnTo>
                    <a:pt x="1392643" y="279146"/>
                  </a:lnTo>
                  <a:lnTo>
                    <a:pt x="1394891" y="275831"/>
                  </a:lnTo>
                  <a:lnTo>
                    <a:pt x="1396885" y="266039"/>
                  </a:lnTo>
                  <a:lnTo>
                    <a:pt x="1396885" y="25196"/>
                  </a:lnTo>
                  <a:close/>
                </a:path>
                <a:path w="2111375" h="291464">
                  <a:moveTo>
                    <a:pt x="2110905" y="25196"/>
                  </a:moveTo>
                  <a:lnTo>
                    <a:pt x="2085695" y="0"/>
                  </a:lnTo>
                  <a:lnTo>
                    <a:pt x="1453527" y="0"/>
                  </a:lnTo>
                  <a:lnTo>
                    <a:pt x="1443736" y="1993"/>
                  </a:lnTo>
                  <a:lnTo>
                    <a:pt x="1435722" y="7391"/>
                  </a:lnTo>
                  <a:lnTo>
                    <a:pt x="1430312" y="15405"/>
                  </a:lnTo>
                  <a:lnTo>
                    <a:pt x="1428330" y="25196"/>
                  </a:lnTo>
                  <a:lnTo>
                    <a:pt x="1428330" y="266039"/>
                  </a:lnTo>
                  <a:lnTo>
                    <a:pt x="1430312" y="275831"/>
                  </a:lnTo>
                  <a:lnTo>
                    <a:pt x="1435722" y="283845"/>
                  </a:lnTo>
                  <a:lnTo>
                    <a:pt x="1443736" y="289255"/>
                  </a:lnTo>
                  <a:lnTo>
                    <a:pt x="1453527" y="291236"/>
                  </a:lnTo>
                  <a:lnTo>
                    <a:pt x="2085695" y="291236"/>
                  </a:lnTo>
                  <a:lnTo>
                    <a:pt x="2110905" y="266039"/>
                  </a:lnTo>
                  <a:lnTo>
                    <a:pt x="2110905" y="25196"/>
                  </a:lnTo>
                  <a:close/>
                </a:path>
              </a:pathLst>
            </a:custGeom>
            <a:solidFill>
              <a:srgbClr val="9DA6B3"/>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209" name="object 209"/>
            <p:cNvSpPr/>
            <p:nvPr/>
          </p:nvSpPr>
          <p:spPr>
            <a:xfrm>
              <a:off x="5532139" y="5584542"/>
              <a:ext cx="55880" cy="0"/>
            </a:xfrm>
            <a:custGeom>
              <a:avLst/>
              <a:gdLst/>
              <a:ahLst/>
              <a:cxnLst/>
              <a:rect l="l" t="t" r="r" b="b"/>
              <a:pathLst>
                <a:path w="55879">
                  <a:moveTo>
                    <a:pt x="55813" y="0"/>
                  </a:moveTo>
                  <a:lnTo>
                    <a:pt x="0" y="0"/>
                  </a:lnTo>
                </a:path>
              </a:pathLst>
            </a:custGeom>
            <a:ln w="26474">
              <a:solidFill>
                <a:srgbClr val="F1A066"/>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210" name="object 210"/>
            <p:cNvSpPr/>
            <p:nvPr/>
          </p:nvSpPr>
          <p:spPr>
            <a:xfrm>
              <a:off x="5532139" y="5544831"/>
              <a:ext cx="53340" cy="80010"/>
            </a:xfrm>
            <a:custGeom>
              <a:avLst/>
              <a:gdLst/>
              <a:ahLst/>
              <a:cxnLst/>
              <a:rect l="l" t="t" r="r" b="b"/>
              <a:pathLst>
                <a:path w="53339" h="80010">
                  <a:moveTo>
                    <a:pt x="52948" y="79422"/>
                  </a:moveTo>
                  <a:lnTo>
                    <a:pt x="0" y="39711"/>
                  </a:lnTo>
                  <a:lnTo>
                    <a:pt x="52948" y="0"/>
                  </a:lnTo>
                </a:path>
              </a:pathLst>
            </a:custGeom>
            <a:ln w="26474">
              <a:solidFill>
                <a:srgbClr val="F1A066"/>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211" name="object 211"/>
            <p:cNvSpPr/>
            <p:nvPr/>
          </p:nvSpPr>
          <p:spPr>
            <a:xfrm>
              <a:off x="6258350" y="5571305"/>
              <a:ext cx="55880" cy="0"/>
            </a:xfrm>
            <a:custGeom>
              <a:avLst/>
              <a:gdLst/>
              <a:ahLst/>
              <a:cxnLst/>
              <a:rect l="l" t="t" r="r" b="b"/>
              <a:pathLst>
                <a:path w="55879">
                  <a:moveTo>
                    <a:pt x="55813" y="0"/>
                  </a:moveTo>
                  <a:lnTo>
                    <a:pt x="0" y="0"/>
                  </a:lnTo>
                </a:path>
              </a:pathLst>
            </a:custGeom>
            <a:ln w="26474">
              <a:solidFill>
                <a:srgbClr val="F1A066"/>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212" name="object 212"/>
            <p:cNvSpPr/>
            <p:nvPr/>
          </p:nvSpPr>
          <p:spPr>
            <a:xfrm>
              <a:off x="6258350" y="5531594"/>
              <a:ext cx="53340" cy="80010"/>
            </a:xfrm>
            <a:custGeom>
              <a:avLst/>
              <a:gdLst/>
              <a:ahLst/>
              <a:cxnLst/>
              <a:rect l="l" t="t" r="r" b="b"/>
              <a:pathLst>
                <a:path w="53339" h="80010">
                  <a:moveTo>
                    <a:pt x="52948" y="79422"/>
                  </a:moveTo>
                  <a:lnTo>
                    <a:pt x="0" y="39711"/>
                  </a:lnTo>
                  <a:lnTo>
                    <a:pt x="52948" y="0"/>
                  </a:lnTo>
                </a:path>
              </a:pathLst>
            </a:custGeom>
            <a:ln w="26474">
              <a:solidFill>
                <a:srgbClr val="F1A066"/>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grpSp>
      <p:sp>
        <p:nvSpPr>
          <p:cNvPr id="213" name="object 213"/>
          <p:cNvSpPr txBox="1"/>
          <p:nvPr/>
        </p:nvSpPr>
        <p:spPr>
          <a:xfrm>
            <a:off x="6137552" y="5115266"/>
            <a:ext cx="1114425" cy="162272"/>
          </a:xfrm>
          <a:prstGeom prst="rect">
            <a:avLst/>
          </a:prstGeom>
        </p:spPr>
        <p:txBody>
          <a:bodyPr vert="horz" wrap="square" lIns="0" tIns="10716" rIns="0" bIns="0" rtlCol="0">
            <a:spAutoFit/>
          </a:bodyPr>
          <a:lstStyle/>
          <a:p>
            <a:pPr marL="11906" defTabSz="857250" eaLnBrk="1" fontAlgn="auto" hangingPunct="1">
              <a:spcBef>
                <a:spcPts val="84"/>
              </a:spcBef>
              <a:spcAft>
                <a:spcPts val="0"/>
              </a:spcAft>
              <a:tabLst>
                <a:tab pos="771525" algn="l"/>
              </a:tabLst>
            </a:pPr>
            <a:r>
              <a:rPr sz="750" kern="0" spc="9" dirty="0">
                <a:solidFill>
                  <a:srgbClr val="FFFFFF"/>
                </a:solidFill>
                <a:latin typeface="Verdana"/>
                <a:cs typeface="Verdana"/>
              </a:rPr>
              <a:t>Past</a:t>
            </a:r>
            <a:r>
              <a:rPr sz="750" kern="0" spc="56" dirty="0">
                <a:solidFill>
                  <a:srgbClr val="FFFFFF"/>
                </a:solidFill>
                <a:latin typeface="Verdana"/>
                <a:cs typeface="Verdana"/>
              </a:rPr>
              <a:t> </a:t>
            </a:r>
            <a:r>
              <a:rPr sz="750" kern="0" spc="-9" dirty="0">
                <a:solidFill>
                  <a:srgbClr val="FFFFFF"/>
                </a:solidFill>
                <a:latin typeface="Verdana"/>
                <a:cs typeface="Verdana"/>
              </a:rPr>
              <a:t>Chair</a:t>
            </a:r>
            <a:r>
              <a:rPr sz="750" kern="0" dirty="0">
                <a:solidFill>
                  <a:srgbClr val="FFFFFF"/>
                </a:solidFill>
                <a:latin typeface="Verdana"/>
                <a:cs typeface="Verdana"/>
              </a:rPr>
              <a:t>	</a:t>
            </a:r>
            <a:r>
              <a:rPr sz="984" b="1" kern="0" spc="-19" dirty="0">
                <a:solidFill>
                  <a:srgbClr val="FFFFFF"/>
                </a:solidFill>
                <a:latin typeface="Arial"/>
                <a:cs typeface="Arial"/>
              </a:rPr>
              <a:t>Chair</a:t>
            </a:r>
            <a:endParaRPr sz="984" kern="0">
              <a:solidFill>
                <a:sysClr val="windowText" lastClr="000000"/>
              </a:solidFill>
              <a:latin typeface="Arial"/>
              <a:cs typeface="Arial"/>
            </a:endParaRPr>
          </a:p>
        </p:txBody>
      </p:sp>
      <p:sp>
        <p:nvSpPr>
          <p:cNvPr id="214" name="object 214"/>
          <p:cNvSpPr txBox="1"/>
          <p:nvPr/>
        </p:nvSpPr>
        <p:spPr>
          <a:xfrm>
            <a:off x="7455411" y="5138894"/>
            <a:ext cx="576858" cy="131045"/>
          </a:xfrm>
          <a:prstGeom prst="rect">
            <a:avLst/>
          </a:prstGeom>
        </p:spPr>
        <p:txBody>
          <a:bodyPr vert="horz" wrap="square" lIns="0" tIns="15478" rIns="0" bIns="0" rtlCol="0">
            <a:spAutoFit/>
          </a:bodyPr>
          <a:lstStyle/>
          <a:p>
            <a:pPr marL="11906" defTabSz="857250" eaLnBrk="1" fontAlgn="auto" hangingPunct="1">
              <a:spcBef>
                <a:spcPts val="122"/>
              </a:spcBef>
              <a:spcAft>
                <a:spcPts val="0"/>
              </a:spcAft>
            </a:pPr>
            <a:r>
              <a:rPr sz="750" kern="0" dirty="0">
                <a:solidFill>
                  <a:srgbClr val="FFFFFF"/>
                </a:solidFill>
                <a:latin typeface="Verdana"/>
                <a:cs typeface="Verdana"/>
              </a:rPr>
              <a:t>Chair-</a:t>
            </a:r>
            <a:r>
              <a:rPr sz="750" kern="0" spc="-9" dirty="0">
                <a:solidFill>
                  <a:srgbClr val="FFFFFF"/>
                </a:solidFill>
                <a:latin typeface="Verdana"/>
                <a:cs typeface="Verdana"/>
              </a:rPr>
              <a:t>Elect</a:t>
            </a:r>
            <a:endParaRPr sz="750" kern="0">
              <a:solidFill>
                <a:sysClr val="windowText" lastClr="000000"/>
              </a:solidFill>
              <a:latin typeface="Verdana"/>
              <a:cs typeface="Verdana"/>
            </a:endParaRPr>
          </a:p>
        </p:txBody>
      </p:sp>
      <p:grpSp>
        <p:nvGrpSpPr>
          <p:cNvPr id="215" name="object 215"/>
          <p:cNvGrpSpPr/>
          <p:nvPr/>
        </p:nvGrpSpPr>
        <p:grpSpPr>
          <a:xfrm>
            <a:off x="8198142" y="5095444"/>
            <a:ext cx="1979414" cy="273248"/>
            <a:chOff x="7119084" y="5435139"/>
            <a:chExt cx="2111375" cy="291465"/>
          </a:xfrm>
        </p:grpSpPr>
        <p:sp>
          <p:nvSpPr>
            <p:cNvPr id="216" name="object 216"/>
            <p:cNvSpPr/>
            <p:nvPr/>
          </p:nvSpPr>
          <p:spPr>
            <a:xfrm>
              <a:off x="7119073" y="5435142"/>
              <a:ext cx="2111375" cy="291465"/>
            </a:xfrm>
            <a:custGeom>
              <a:avLst/>
              <a:gdLst/>
              <a:ahLst/>
              <a:cxnLst/>
              <a:rect l="l" t="t" r="r" b="b"/>
              <a:pathLst>
                <a:path w="2111375" h="291464">
                  <a:moveTo>
                    <a:pt x="682574" y="25196"/>
                  </a:moveTo>
                  <a:lnTo>
                    <a:pt x="680580" y="15405"/>
                  </a:lnTo>
                  <a:lnTo>
                    <a:pt x="678345" y="12090"/>
                  </a:lnTo>
                  <a:lnTo>
                    <a:pt x="675182" y="7391"/>
                  </a:lnTo>
                  <a:lnTo>
                    <a:pt x="667169" y="1993"/>
                  </a:lnTo>
                  <a:lnTo>
                    <a:pt x="657377" y="0"/>
                  </a:lnTo>
                  <a:lnTo>
                    <a:pt x="25196" y="0"/>
                  </a:lnTo>
                  <a:lnTo>
                    <a:pt x="15405" y="1993"/>
                  </a:lnTo>
                  <a:lnTo>
                    <a:pt x="7391" y="7391"/>
                  </a:lnTo>
                  <a:lnTo>
                    <a:pt x="1993" y="15405"/>
                  </a:lnTo>
                  <a:lnTo>
                    <a:pt x="0" y="25196"/>
                  </a:lnTo>
                  <a:lnTo>
                    <a:pt x="0" y="266039"/>
                  </a:lnTo>
                  <a:lnTo>
                    <a:pt x="1993" y="275831"/>
                  </a:lnTo>
                  <a:lnTo>
                    <a:pt x="7391" y="283845"/>
                  </a:lnTo>
                  <a:lnTo>
                    <a:pt x="15405" y="289255"/>
                  </a:lnTo>
                  <a:lnTo>
                    <a:pt x="25196" y="291236"/>
                  </a:lnTo>
                  <a:lnTo>
                    <a:pt x="657377" y="291236"/>
                  </a:lnTo>
                  <a:lnTo>
                    <a:pt x="667169" y="289255"/>
                  </a:lnTo>
                  <a:lnTo>
                    <a:pt x="675182" y="283845"/>
                  </a:lnTo>
                  <a:lnTo>
                    <a:pt x="678345" y="279146"/>
                  </a:lnTo>
                  <a:lnTo>
                    <a:pt x="680580" y="275831"/>
                  </a:lnTo>
                  <a:lnTo>
                    <a:pt x="682574" y="266039"/>
                  </a:lnTo>
                  <a:lnTo>
                    <a:pt x="682574" y="25196"/>
                  </a:lnTo>
                  <a:close/>
                </a:path>
                <a:path w="2111375" h="291464">
                  <a:moveTo>
                    <a:pt x="1396885" y="25196"/>
                  </a:moveTo>
                  <a:lnTo>
                    <a:pt x="1394891" y="15405"/>
                  </a:lnTo>
                  <a:lnTo>
                    <a:pt x="1392643" y="12090"/>
                  </a:lnTo>
                  <a:lnTo>
                    <a:pt x="1389481" y="7391"/>
                  </a:lnTo>
                  <a:lnTo>
                    <a:pt x="1381467" y="1993"/>
                  </a:lnTo>
                  <a:lnTo>
                    <a:pt x="1371676" y="0"/>
                  </a:lnTo>
                  <a:lnTo>
                    <a:pt x="739508" y="0"/>
                  </a:lnTo>
                  <a:lnTo>
                    <a:pt x="729716" y="1993"/>
                  </a:lnTo>
                  <a:lnTo>
                    <a:pt x="721702" y="7391"/>
                  </a:lnTo>
                  <a:lnTo>
                    <a:pt x="716292" y="15405"/>
                  </a:lnTo>
                  <a:lnTo>
                    <a:pt x="714311" y="25196"/>
                  </a:lnTo>
                  <a:lnTo>
                    <a:pt x="714311" y="266039"/>
                  </a:lnTo>
                  <a:lnTo>
                    <a:pt x="716292" y="275831"/>
                  </a:lnTo>
                  <a:lnTo>
                    <a:pt x="721702" y="283845"/>
                  </a:lnTo>
                  <a:lnTo>
                    <a:pt x="729716" y="289255"/>
                  </a:lnTo>
                  <a:lnTo>
                    <a:pt x="739508" y="291236"/>
                  </a:lnTo>
                  <a:lnTo>
                    <a:pt x="1371676" y="291236"/>
                  </a:lnTo>
                  <a:lnTo>
                    <a:pt x="1381467" y="289255"/>
                  </a:lnTo>
                  <a:lnTo>
                    <a:pt x="1389481" y="283845"/>
                  </a:lnTo>
                  <a:lnTo>
                    <a:pt x="1392643" y="279146"/>
                  </a:lnTo>
                  <a:lnTo>
                    <a:pt x="1394891" y="275831"/>
                  </a:lnTo>
                  <a:lnTo>
                    <a:pt x="1396885" y="266039"/>
                  </a:lnTo>
                  <a:lnTo>
                    <a:pt x="1396885" y="25196"/>
                  </a:lnTo>
                  <a:close/>
                </a:path>
                <a:path w="2111375" h="291464">
                  <a:moveTo>
                    <a:pt x="2110905" y="25196"/>
                  </a:moveTo>
                  <a:lnTo>
                    <a:pt x="2085695" y="0"/>
                  </a:lnTo>
                  <a:lnTo>
                    <a:pt x="1453527" y="0"/>
                  </a:lnTo>
                  <a:lnTo>
                    <a:pt x="1443736" y="1993"/>
                  </a:lnTo>
                  <a:lnTo>
                    <a:pt x="1435722" y="7391"/>
                  </a:lnTo>
                  <a:lnTo>
                    <a:pt x="1430312" y="15405"/>
                  </a:lnTo>
                  <a:lnTo>
                    <a:pt x="1428330" y="25196"/>
                  </a:lnTo>
                  <a:lnTo>
                    <a:pt x="1428330" y="266039"/>
                  </a:lnTo>
                  <a:lnTo>
                    <a:pt x="1430312" y="275831"/>
                  </a:lnTo>
                  <a:lnTo>
                    <a:pt x="1435722" y="283845"/>
                  </a:lnTo>
                  <a:lnTo>
                    <a:pt x="1443736" y="289255"/>
                  </a:lnTo>
                  <a:lnTo>
                    <a:pt x="1453527" y="291236"/>
                  </a:lnTo>
                  <a:lnTo>
                    <a:pt x="2085695" y="291236"/>
                  </a:lnTo>
                  <a:lnTo>
                    <a:pt x="2110905" y="266039"/>
                  </a:lnTo>
                  <a:lnTo>
                    <a:pt x="2110905" y="25196"/>
                  </a:lnTo>
                  <a:close/>
                </a:path>
              </a:pathLst>
            </a:custGeom>
            <a:solidFill>
              <a:srgbClr val="9DA6B3"/>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217" name="object 217"/>
            <p:cNvSpPr/>
            <p:nvPr/>
          </p:nvSpPr>
          <p:spPr>
            <a:xfrm>
              <a:off x="7786238" y="5593992"/>
              <a:ext cx="55880" cy="0"/>
            </a:xfrm>
            <a:custGeom>
              <a:avLst/>
              <a:gdLst/>
              <a:ahLst/>
              <a:cxnLst/>
              <a:rect l="l" t="t" r="r" b="b"/>
              <a:pathLst>
                <a:path w="55879">
                  <a:moveTo>
                    <a:pt x="55813" y="0"/>
                  </a:moveTo>
                  <a:lnTo>
                    <a:pt x="0" y="0"/>
                  </a:lnTo>
                </a:path>
              </a:pathLst>
            </a:custGeom>
            <a:ln w="26474">
              <a:solidFill>
                <a:srgbClr val="F1A066"/>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218" name="object 218"/>
            <p:cNvSpPr/>
            <p:nvPr/>
          </p:nvSpPr>
          <p:spPr>
            <a:xfrm>
              <a:off x="7786238" y="5554281"/>
              <a:ext cx="53340" cy="80010"/>
            </a:xfrm>
            <a:custGeom>
              <a:avLst/>
              <a:gdLst/>
              <a:ahLst/>
              <a:cxnLst/>
              <a:rect l="l" t="t" r="r" b="b"/>
              <a:pathLst>
                <a:path w="53340" h="80010">
                  <a:moveTo>
                    <a:pt x="52948" y="79422"/>
                  </a:moveTo>
                  <a:lnTo>
                    <a:pt x="0" y="39711"/>
                  </a:lnTo>
                  <a:lnTo>
                    <a:pt x="52948" y="0"/>
                  </a:lnTo>
                </a:path>
              </a:pathLst>
            </a:custGeom>
            <a:ln w="26474">
              <a:solidFill>
                <a:srgbClr val="F1A066"/>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219" name="object 219"/>
            <p:cNvSpPr/>
            <p:nvPr/>
          </p:nvSpPr>
          <p:spPr>
            <a:xfrm>
              <a:off x="8512449" y="5580755"/>
              <a:ext cx="55880" cy="0"/>
            </a:xfrm>
            <a:custGeom>
              <a:avLst/>
              <a:gdLst/>
              <a:ahLst/>
              <a:cxnLst/>
              <a:rect l="l" t="t" r="r" b="b"/>
              <a:pathLst>
                <a:path w="55879">
                  <a:moveTo>
                    <a:pt x="55813" y="0"/>
                  </a:moveTo>
                  <a:lnTo>
                    <a:pt x="0" y="0"/>
                  </a:lnTo>
                </a:path>
              </a:pathLst>
            </a:custGeom>
            <a:ln w="26474">
              <a:solidFill>
                <a:srgbClr val="F1A066"/>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220" name="object 220"/>
            <p:cNvSpPr/>
            <p:nvPr/>
          </p:nvSpPr>
          <p:spPr>
            <a:xfrm>
              <a:off x="8512449" y="5541044"/>
              <a:ext cx="53340" cy="80010"/>
            </a:xfrm>
            <a:custGeom>
              <a:avLst/>
              <a:gdLst/>
              <a:ahLst/>
              <a:cxnLst/>
              <a:rect l="l" t="t" r="r" b="b"/>
              <a:pathLst>
                <a:path w="53340" h="80010">
                  <a:moveTo>
                    <a:pt x="52948" y="79422"/>
                  </a:moveTo>
                  <a:lnTo>
                    <a:pt x="0" y="39711"/>
                  </a:lnTo>
                  <a:lnTo>
                    <a:pt x="52948" y="0"/>
                  </a:lnTo>
                </a:path>
              </a:pathLst>
            </a:custGeom>
            <a:ln w="26474">
              <a:solidFill>
                <a:srgbClr val="F1A066"/>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grpSp>
      <p:sp>
        <p:nvSpPr>
          <p:cNvPr id="221" name="object 221"/>
          <p:cNvSpPr txBox="1"/>
          <p:nvPr/>
        </p:nvSpPr>
        <p:spPr>
          <a:xfrm>
            <a:off x="9010636" y="5124125"/>
            <a:ext cx="354211" cy="162272"/>
          </a:xfrm>
          <a:prstGeom prst="rect">
            <a:avLst/>
          </a:prstGeom>
        </p:spPr>
        <p:txBody>
          <a:bodyPr vert="horz" wrap="square" lIns="0" tIns="10716" rIns="0" bIns="0" rtlCol="0">
            <a:spAutoFit/>
          </a:bodyPr>
          <a:lstStyle/>
          <a:p>
            <a:pPr marL="11906" defTabSz="857250" eaLnBrk="1" fontAlgn="auto" hangingPunct="1">
              <a:spcBef>
                <a:spcPts val="84"/>
              </a:spcBef>
              <a:spcAft>
                <a:spcPts val="0"/>
              </a:spcAft>
            </a:pPr>
            <a:r>
              <a:rPr sz="984" b="1" kern="0" spc="-9" dirty="0">
                <a:solidFill>
                  <a:srgbClr val="FFFFFF"/>
                </a:solidFill>
                <a:latin typeface="Arial"/>
                <a:cs typeface="Arial"/>
              </a:rPr>
              <a:t>Chair</a:t>
            </a:r>
            <a:endParaRPr sz="984" kern="0">
              <a:solidFill>
                <a:sysClr val="windowText" lastClr="000000"/>
              </a:solidFill>
              <a:latin typeface="Arial"/>
              <a:cs typeface="Arial"/>
            </a:endParaRPr>
          </a:p>
        </p:txBody>
      </p:sp>
      <p:sp>
        <p:nvSpPr>
          <p:cNvPr id="222" name="object 222"/>
          <p:cNvSpPr txBox="1"/>
          <p:nvPr/>
        </p:nvSpPr>
        <p:spPr>
          <a:xfrm>
            <a:off x="8250769" y="5147754"/>
            <a:ext cx="534591" cy="131045"/>
          </a:xfrm>
          <a:prstGeom prst="rect">
            <a:avLst/>
          </a:prstGeom>
        </p:spPr>
        <p:txBody>
          <a:bodyPr vert="horz" wrap="square" lIns="0" tIns="15478" rIns="0" bIns="0" rtlCol="0">
            <a:spAutoFit/>
          </a:bodyPr>
          <a:lstStyle/>
          <a:p>
            <a:pPr marL="11906" defTabSz="857250" eaLnBrk="1" fontAlgn="auto" hangingPunct="1">
              <a:spcBef>
                <a:spcPts val="122"/>
              </a:spcBef>
              <a:spcAft>
                <a:spcPts val="0"/>
              </a:spcAft>
            </a:pPr>
            <a:r>
              <a:rPr sz="750" kern="0" spc="9" dirty="0">
                <a:solidFill>
                  <a:srgbClr val="FFFFFF"/>
                </a:solidFill>
                <a:latin typeface="Verdana"/>
                <a:cs typeface="Verdana"/>
              </a:rPr>
              <a:t>Past</a:t>
            </a:r>
            <a:r>
              <a:rPr sz="750" kern="0" spc="56" dirty="0">
                <a:solidFill>
                  <a:srgbClr val="FFFFFF"/>
                </a:solidFill>
                <a:latin typeface="Verdana"/>
                <a:cs typeface="Verdana"/>
              </a:rPr>
              <a:t> </a:t>
            </a:r>
            <a:r>
              <a:rPr sz="750" kern="0" spc="-9" dirty="0">
                <a:solidFill>
                  <a:srgbClr val="FFFFFF"/>
                </a:solidFill>
                <a:latin typeface="Verdana"/>
                <a:cs typeface="Verdana"/>
              </a:rPr>
              <a:t>Chair</a:t>
            </a:r>
            <a:endParaRPr sz="750" kern="0">
              <a:solidFill>
                <a:sysClr val="windowText" lastClr="000000"/>
              </a:solidFill>
              <a:latin typeface="Verdana"/>
              <a:cs typeface="Verdana"/>
            </a:endParaRPr>
          </a:p>
        </p:txBody>
      </p:sp>
      <p:sp>
        <p:nvSpPr>
          <p:cNvPr id="223" name="object 223"/>
          <p:cNvSpPr txBox="1"/>
          <p:nvPr/>
        </p:nvSpPr>
        <p:spPr>
          <a:xfrm>
            <a:off x="9568629" y="5147754"/>
            <a:ext cx="576858" cy="131045"/>
          </a:xfrm>
          <a:prstGeom prst="rect">
            <a:avLst/>
          </a:prstGeom>
        </p:spPr>
        <p:txBody>
          <a:bodyPr vert="horz" wrap="square" lIns="0" tIns="15478" rIns="0" bIns="0" rtlCol="0">
            <a:spAutoFit/>
          </a:bodyPr>
          <a:lstStyle/>
          <a:p>
            <a:pPr marL="11906" defTabSz="857250" eaLnBrk="1" fontAlgn="auto" hangingPunct="1">
              <a:spcBef>
                <a:spcPts val="122"/>
              </a:spcBef>
              <a:spcAft>
                <a:spcPts val="0"/>
              </a:spcAft>
            </a:pPr>
            <a:r>
              <a:rPr sz="750" kern="0" dirty="0">
                <a:solidFill>
                  <a:srgbClr val="FFFFFF"/>
                </a:solidFill>
                <a:latin typeface="Verdana"/>
                <a:cs typeface="Verdana"/>
              </a:rPr>
              <a:t>Chair-</a:t>
            </a:r>
            <a:r>
              <a:rPr sz="750" kern="0" spc="-9" dirty="0">
                <a:solidFill>
                  <a:srgbClr val="FFFFFF"/>
                </a:solidFill>
                <a:latin typeface="Verdana"/>
                <a:cs typeface="Verdana"/>
              </a:rPr>
              <a:t>Elect</a:t>
            </a:r>
            <a:endParaRPr sz="750" kern="0">
              <a:solidFill>
                <a:sysClr val="windowText" lastClr="000000"/>
              </a:solidFill>
              <a:latin typeface="Verdana"/>
              <a:cs typeface="Verdana"/>
            </a:endParaRPr>
          </a:p>
        </p:txBody>
      </p:sp>
      <p:sp>
        <p:nvSpPr>
          <p:cNvPr id="224" name="object 224"/>
          <p:cNvSpPr txBox="1"/>
          <p:nvPr/>
        </p:nvSpPr>
        <p:spPr>
          <a:xfrm>
            <a:off x="1686904" y="4287579"/>
            <a:ext cx="3712369" cy="681373"/>
          </a:xfrm>
          <a:prstGeom prst="rect">
            <a:avLst/>
          </a:prstGeom>
        </p:spPr>
        <p:txBody>
          <a:bodyPr vert="horz" wrap="square" lIns="0" tIns="11906" rIns="0" bIns="0" rtlCol="0">
            <a:spAutoFit/>
          </a:bodyPr>
          <a:lstStyle/>
          <a:p>
            <a:pPr marL="392311" marR="620316" indent="-381000" defTabSz="857250" eaLnBrk="1" fontAlgn="auto" hangingPunct="1">
              <a:lnSpc>
                <a:spcPct val="112500"/>
              </a:lnSpc>
              <a:spcBef>
                <a:spcPts val="94"/>
              </a:spcBef>
              <a:spcAft>
                <a:spcPts val="0"/>
              </a:spcAft>
            </a:pPr>
            <a:r>
              <a:rPr sz="938" kern="0" spc="-33" dirty="0">
                <a:solidFill>
                  <a:srgbClr val="0A2340"/>
                </a:solidFill>
                <a:latin typeface="Verdana"/>
                <a:cs typeface="Verdana"/>
              </a:rPr>
              <a:t>*Committee</a:t>
            </a:r>
            <a:r>
              <a:rPr sz="938" kern="0" spc="-84" dirty="0">
                <a:solidFill>
                  <a:srgbClr val="0A2340"/>
                </a:solidFill>
                <a:latin typeface="Verdana"/>
                <a:cs typeface="Verdana"/>
              </a:rPr>
              <a:t> </a:t>
            </a:r>
            <a:r>
              <a:rPr sz="938" kern="0" spc="-9" dirty="0">
                <a:solidFill>
                  <a:srgbClr val="0A2340"/>
                </a:solidFill>
                <a:latin typeface="Verdana"/>
                <a:cs typeface="Verdana"/>
              </a:rPr>
              <a:t>Chairs</a:t>
            </a:r>
            <a:r>
              <a:rPr sz="938" kern="0" spc="-84" dirty="0">
                <a:solidFill>
                  <a:srgbClr val="0A2340"/>
                </a:solidFill>
                <a:latin typeface="Verdana"/>
                <a:cs typeface="Verdana"/>
              </a:rPr>
              <a:t> </a:t>
            </a:r>
            <a:r>
              <a:rPr sz="938" kern="0" spc="-28" dirty="0">
                <a:solidFill>
                  <a:srgbClr val="0A2340"/>
                </a:solidFill>
                <a:latin typeface="Verdana"/>
                <a:cs typeface="Verdana"/>
              </a:rPr>
              <a:t>serving</a:t>
            </a:r>
            <a:r>
              <a:rPr sz="938" kern="0" spc="-84" dirty="0">
                <a:solidFill>
                  <a:srgbClr val="0A2340"/>
                </a:solidFill>
                <a:latin typeface="Verdana"/>
                <a:cs typeface="Verdana"/>
              </a:rPr>
              <a:t> </a:t>
            </a:r>
            <a:r>
              <a:rPr sz="938" kern="0" spc="-33" dirty="0">
                <a:solidFill>
                  <a:srgbClr val="0A2340"/>
                </a:solidFill>
                <a:latin typeface="Verdana"/>
                <a:cs typeface="Verdana"/>
              </a:rPr>
              <a:t>in</a:t>
            </a:r>
            <a:r>
              <a:rPr sz="938" kern="0" spc="-80" dirty="0">
                <a:solidFill>
                  <a:srgbClr val="0A2340"/>
                </a:solidFill>
                <a:latin typeface="Verdana"/>
                <a:cs typeface="Verdana"/>
              </a:rPr>
              <a:t> </a:t>
            </a:r>
            <a:r>
              <a:rPr sz="938" kern="0" spc="-9" dirty="0">
                <a:solidFill>
                  <a:srgbClr val="0A2340"/>
                </a:solidFill>
                <a:latin typeface="Verdana"/>
                <a:cs typeface="Verdana"/>
              </a:rPr>
              <a:t>all</a:t>
            </a:r>
            <a:r>
              <a:rPr sz="938" kern="0" spc="-84" dirty="0">
                <a:solidFill>
                  <a:srgbClr val="0A2340"/>
                </a:solidFill>
                <a:latin typeface="Verdana"/>
                <a:cs typeface="Verdana"/>
              </a:rPr>
              <a:t> </a:t>
            </a:r>
            <a:r>
              <a:rPr sz="938" kern="0" spc="-33" dirty="0">
                <a:solidFill>
                  <a:srgbClr val="0A2340"/>
                </a:solidFill>
                <a:latin typeface="Verdana"/>
                <a:cs typeface="Verdana"/>
              </a:rPr>
              <a:t>three</a:t>
            </a:r>
            <a:r>
              <a:rPr sz="938" kern="0" spc="-84" dirty="0">
                <a:solidFill>
                  <a:srgbClr val="0A2340"/>
                </a:solidFill>
                <a:latin typeface="Verdana"/>
                <a:cs typeface="Verdana"/>
              </a:rPr>
              <a:t> </a:t>
            </a:r>
            <a:r>
              <a:rPr sz="938" kern="0" spc="-19" dirty="0">
                <a:solidFill>
                  <a:srgbClr val="0A2340"/>
                </a:solidFill>
                <a:latin typeface="Verdana"/>
                <a:cs typeface="Verdana"/>
              </a:rPr>
              <a:t>chair</a:t>
            </a:r>
            <a:r>
              <a:rPr sz="938" kern="0" spc="-84" dirty="0">
                <a:solidFill>
                  <a:srgbClr val="0A2340"/>
                </a:solidFill>
                <a:latin typeface="Verdana"/>
                <a:cs typeface="Verdana"/>
              </a:rPr>
              <a:t> </a:t>
            </a:r>
            <a:r>
              <a:rPr sz="938" kern="0" spc="-9" dirty="0">
                <a:solidFill>
                  <a:srgbClr val="0A2340"/>
                </a:solidFill>
                <a:latin typeface="Verdana"/>
                <a:cs typeface="Verdana"/>
              </a:rPr>
              <a:t>positions </a:t>
            </a:r>
            <a:r>
              <a:rPr sz="938" kern="0" spc="-28" dirty="0">
                <a:solidFill>
                  <a:srgbClr val="0A2340"/>
                </a:solidFill>
                <a:latin typeface="Verdana"/>
                <a:cs typeface="Verdana"/>
              </a:rPr>
              <a:t>are</a:t>
            </a:r>
            <a:r>
              <a:rPr sz="938" kern="0" spc="-94" dirty="0">
                <a:solidFill>
                  <a:srgbClr val="0A2340"/>
                </a:solidFill>
                <a:latin typeface="Verdana"/>
                <a:cs typeface="Verdana"/>
              </a:rPr>
              <a:t> </a:t>
            </a:r>
            <a:r>
              <a:rPr sz="938" kern="0" spc="-9" dirty="0">
                <a:solidFill>
                  <a:srgbClr val="0A2340"/>
                </a:solidFill>
                <a:latin typeface="Verdana"/>
                <a:cs typeface="Verdana"/>
              </a:rPr>
              <a:t>eligible</a:t>
            </a:r>
            <a:r>
              <a:rPr sz="938" kern="0" spc="-94" dirty="0">
                <a:solidFill>
                  <a:srgbClr val="0A2340"/>
                </a:solidFill>
                <a:latin typeface="Verdana"/>
                <a:cs typeface="Verdana"/>
              </a:rPr>
              <a:t> </a:t>
            </a:r>
            <a:r>
              <a:rPr sz="938" kern="0" spc="-19" dirty="0">
                <a:solidFill>
                  <a:srgbClr val="0A2340"/>
                </a:solidFill>
                <a:latin typeface="Verdana"/>
                <a:cs typeface="Verdana"/>
              </a:rPr>
              <a:t>for</a:t>
            </a:r>
            <a:r>
              <a:rPr sz="938" kern="0" spc="-89" dirty="0">
                <a:solidFill>
                  <a:srgbClr val="0A2340"/>
                </a:solidFill>
                <a:latin typeface="Verdana"/>
                <a:cs typeface="Verdana"/>
              </a:rPr>
              <a:t> </a:t>
            </a:r>
            <a:r>
              <a:rPr sz="938" kern="0" spc="-28" dirty="0">
                <a:solidFill>
                  <a:srgbClr val="0A2340"/>
                </a:solidFill>
                <a:latin typeface="Verdana"/>
                <a:cs typeface="Verdana"/>
              </a:rPr>
              <a:t>the</a:t>
            </a:r>
            <a:r>
              <a:rPr sz="938" kern="0" spc="-94" dirty="0">
                <a:solidFill>
                  <a:srgbClr val="0A2340"/>
                </a:solidFill>
                <a:latin typeface="Verdana"/>
                <a:cs typeface="Verdana"/>
              </a:rPr>
              <a:t> </a:t>
            </a:r>
            <a:r>
              <a:rPr sz="938" kern="0" spc="-19" dirty="0">
                <a:solidFill>
                  <a:srgbClr val="0A2340"/>
                </a:solidFill>
                <a:latin typeface="Verdana"/>
                <a:cs typeface="Verdana"/>
              </a:rPr>
              <a:t>Executive</a:t>
            </a:r>
            <a:r>
              <a:rPr sz="938" kern="0" spc="-94" dirty="0">
                <a:solidFill>
                  <a:srgbClr val="0A2340"/>
                </a:solidFill>
                <a:latin typeface="Verdana"/>
                <a:cs typeface="Verdana"/>
              </a:rPr>
              <a:t> </a:t>
            </a:r>
            <a:r>
              <a:rPr sz="938" kern="0" spc="-9" dirty="0">
                <a:solidFill>
                  <a:srgbClr val="0A2340"/>
                </a:solidFill>
                <a:latin typeface="Verdana"/>
                <a:cs typeface="Verdana"/>
              </a:rPr>
              <a:t>Committee</a:t>
            </a:r>
            <a:endParaRPr sz="938" kern="0">
              <a:solidFill>
                <a:sysClr val="windowText" lastClr="000000"/>
              </a:solidFill>
              <a:latin typeface="Verdana"/>
              <a:cs typeface="Verdana"/>
            </a:endParaRPr>
          </a:p>
          <a:p>
            <a:pPr defTabSz="857250" eaLnBrk="1" fontAlgn="auto" hangingPunct="1">
              <a:spcBef>
                <a:spcPts val="248"/>
              </a:spcBef>
              <a:spcAft>
                <a:spcPts val="0"/>
              </a:spcAft>
            </a:pPr>
            <a:endParaRPr sz="938" kern="0">
              <a:solidFill>
                <a:sysClr val="windowText" lastClr="000000"/>
              </a:solidFill>
              <a:latin typeface="Verdana"/>
              <a:cs typeface="Verdana"/>
            </a:endParaRPr>
          </a:p>
          <a:p>
            <a:pPr marL="1009650" defTabSz="857250" eaLnBrk="1" fontAlgn="auto" hangingPunct="1">
              <a:spcBef>
                <a:spcPts val="0"/>
              </a:spcBef>
              <a:spcAft>
                <a:spcPts val="0"/>
              </a:spcAft>
              <a:tabLst>
                <a:tab pos="2990850" algn="l"/>
              </a:tabLst>
            </a:pPr>
            <a:r>
              <a:rPr sz="1125" kern="0" spc="-9" dirty="0">
                <a:solidFill>
                  <a:srgbClr val="FFFFFF"/>
                </a:solidFill>
                <a:latin typeface="Verdana"/>
                <a:cs typeface="Verdana"/>
              </a:rPr>
              <a:t>Welfare</a:t>
            </a:r>
            <a:r>
              <a:rPr sz="1125" kern="0" dirty="0">
                <a:solidFill>
                  <a:srgbClr val="FFFFFF"/>
                </a:solidFill>
                <a:latin typeface="Verdana"/>
                <a:cs typeface="Verdana"/>
              </a:rPr>
              <a:t>	</a:t>
            </a:r>
            <a:r>
              <a:rPr sz="1125" kern="0" spc="-9" dirty="0">
                <a:solidFill>
                  <a:srgbClr val="FFFFFF"/>
                </a:solidFill>
                <a:latin typeface="Verdana"/>
                <a:cs typeface="Verdana"/>
              </a:rPr>
              <a:t>Grievance</a:t>
            </a:r>
            <a:endParaRPr sz="1125" kern="0">
              <a:solidFill>
                <a:sysClr val="windowText" lastClr="000000"/>
              </a:solidFill>
              <a:latin typeface="Verdana"/>
              <a:cs typeface="Verdana"/>
            </a:endParaRPr>
          </a:p>
        </p:txBody>
      </p:sp>
      <p:sp>
        <p:nvSpPr>
          <p:cNvPr id="225" name="object 225"/>
          <p:cNvSpPr/>
          <p:nvPr/>
        </p:nvSpPr>
        <p:spPr>
          <a:xfrm>
            <a:off x="1934266" y="2330279"/>
            <a:ext cx="0" cy="198834"/>
          </a:xfrm>
          <a:custGeom>
            <a:avLst/>
            <a:gdLst/>
            <a:ahLst/>
            <a:cxnLst/>
            <a:rect l="l" t="t" r="r" b="b"/>
            <a:pathLst>
              <a:path h="212089">
                <a:moveTo>
                  <a:pt x="0" y="211656"/>
                </a:moveTo>
                <a:lnTo>
                  <a:pt x="0" y="0"/>
                </a:lnTo>
              </a:path>
            </a:pathLst>
          </a:custGeom>
          <a:ln w="9524">
            <a:solidFill>
              <a:srgbClr val="0A2340"/>
            </a:solidFill>
          </a:ln>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4000" y="0"/>
            <a:ext cx="9144000" cy="6858000"/>
          </a:xfrm>
          <a:custGeom>
            <a:avLst/>
            <a:gdLst/>
            <a:ahLst/>
            <a:cxnLst/>
            <a:rect l="l" t="t" r="r" b="b"/>
            <a:pathLst>
              <a:path w="9753600" h="7315200">
                <a:moveTo>
                  <a:pt x="9753599" y="7315199"/>
                </a:moveTo>
                <a:lnTo>
                  <a:pt x="0" y="7315199"/>
                </a:lnTo>
                <a:lnTo>
                  <a:pt x="0" y="0"/>
                </a:lnTo>
                <a:lnTo>
                  <a:pt x="9753599" y="0"/>
                </a:lnTo>
                <a:lnTo>
                  <a:pt x="9753599" y="7315199"/>
                </a:lnTo>
                <a:close/>
              </a:path>
            </a:pathLst>
          </a:custGeom>
          <a:solidFill>
            <a:srgbClr val="F7F7F7"/>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3" name="object 3"/>
          <p:cNvSpPr/>
          <p:nvPr/>
        </p:nvSpPr>
        <p:spPr>
          <a:xfrm>
            <a:off x="1524000" y="14062"/>
            <a:ext cx="9144000" cy="785813"/>
          </a:xfrm>
          <a:custGeom>
            <a:avLst/>
            <a:gdLst/>
            <a:ahLst/>
            <a:cxnLst/>
            <a:rect l="l" t="t" r="r" b="b"/>
            <a:pathLst>
              <a:path w="9753600" h="838200">
                <a:moveTo>
                  <a:pt x="9753599" y="838199"/>
                </a:moveTo>
                <a:lnTo>
                  <a:pt x="0" y="838199"/>
                </a:lnTo>
                <a:lnTo>
                  <a:pt x="0" y="0"/>
                </a:lnTo>
                <a:lnTo>
                  <a:pt x="9753599" y="0"/>
                </a:lnTo>
                <a:lnTo>
                  <a:pt x="9753599" y="838199"/>
                </a:lnTo>
                <a:close/>
              </a:path>
            </a:pathLst>
          </a:custGeom>
          <a:solidFill>
            <a:srgbClr val="0A2340"/>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4" name="object 4" descr="$PPTXTitle"/>
          <p:cNvSpPr txBox="1">
            <a:spLocks noGrp="1"/>
          </p:cNvSpPr>
          <p:nvPr>
            <p:ph type="title"/>
          </p:nvPr>
        </p:nvSpPr>
        <p:spPr>
          <a:xfrm>
            <a:off x="2158704" y="106264"/>
            <a:ext cx="5452318" cy="524382"/>
          </a:xfrm>
          <a:prstGeom prst="rect">
            <a:avLst/>
          </a:prstGeom>
        </p:spPr>
        <p:txBody>
          <a:bodyPr vert="horz" wrap="square" lIns="0" tIns="11311" rIns="0" bIns="0" rtlCol="0">
            <a:spAutoFit/>
          </a:bodyPr>
          <a:lstStyle/>
          <a:p>
            <a:pPr marL="11906">
              <a:lnSpc>
                <a:spcPts val="1992"/>
              </a:lnSpc>
              <a:spcBef>
                <a:spcPts val="89"/>
              </a:spcBef>
            </a:pPr>
            <a:r>
              <a:rPr spc="-33" dirty="0"/>
              <a:t>Auburn</a:t>
            </a:r>
            <a:r>
              <a:rPr spc="-155" dirty="0"/>
              <a:t> </a:t>
            </a:r>
            <a:r>
              <a:rPr spc="-9" dirty="0"/>
              <a:t>University</a:t>
            </a:r>
          </a:p>
          <a:p>
            <a:pPr marL="11906">
              <a:lnSpc>
                <a:spcPts val="1992"/>
              </a:lnSpc>
            </a:pPr>
            <a:r>
              <a:rPr b="0" spc="141" dirty="0">
                <a:latin typeface="Verdana"/>
                <a:cs typeface="Verdana"/>
              </a:rPr>
              <a:t>A&amp;P</a:t>
            </a:r>
            <a:r>
              <a:rPr b="0" spc="-244" dirty="0">
                <a:latin typeface="Verdana"/>
                <a:cs typeface="Verdana"/>
              </a:rPr>
              <a:t> </a:t>
            </a:r>
            <a:r>
              <a:rPr b="0" dirty="0">
                <a:latin typeface="Verdana"/>
                <a:cs typeface="Verdana"/>
              </a:rPr>
              <a:t>Place</a:t>
            </a:r>
            <a:r>
              <a:rPr b="0" spc="-238" dirty="0">
                <a:latin typeface="Verdana"/>
                <a:cs typeface="Verdana"/>
              </a:rPr>
              <a:t> </a:t>
            </a:r>
            <a:r>
              <a:rPr b="0" spc="-52" dirty="0">
                <a:latin typeface="Verdana"/>
                <a:cs typeface="Verdana"/>
              </a:rPr>
              <a:t>Representative</a:t>
            </a:r>
            <a:r>
              <a:rPr b="0" spc="-238" dirty="0">
                <a:latin typeface="Verdana"/>
                <a:cs typeface="Verdana"/>
              </a:rPr>
              <a:t> </a:t>
            </a:r>
            <a:r>
              <a:rPr b="0" spc="-38" dirty="0">
                <a:latin typeface="Verdana"/>
                <a:cs typeface="Verdana"/>
              </a:rPr>
              <a:t>Distribution</a:t>
            </a:r>
          </a:p>
        </p:txBody>
      </p:sp>
      <p:sp>
        <p:nvSpPr>
          <p:cNvPr id="5" name="object 5"/>
          <p:cNvSpPr/>
          <p:nvPr/>
        </p:nvSpPr>
        <p:spPr>
          <a:xfrm>
            <a:off x="1915668" y="1097684"/>
            <a:ext cx="905470" cy="288727"/>
          </a:xfrm>
          <a:custGeom>
            <a:avLst/>
            <a:gdLst/>
            <a:ahLst/>
            <a:cxnLst/>
            <a:rect l="l" t="t" r="r" b="b"/>
            <a:pathLst>
              <a:path w="965835" h="307975">
                <a:moveTo>
                  <a:pt x="965365" y="36271"/>
                </a:moveTo>
                <a:lnTo>
                  <a:pt x="962609" y="22174"/>
                </a:lnTo>
                <a:lnTo>
                  <a:pt x="959383" y="17399"/>
                </a:lnTo>
                <a:lnTo>
                  <a:pt x="954824" y="10642"/>
                </a:lnTo>
                <a:lnTo>
                  <a:pt x="943292" y="2857"/>
                </a:lnTo>
                <a:lnTo>
                  <a:pt x="929195" y="0"/>
                </a:lnTo>
                <a:lnTo>
                  <a:pt x="36258" y="0"/>
                </a:lnTo>
                <a:lnTo>
                  <a:pt x="22161" y="2857"/>
                </a:lnTo>
                <a:lnTo>
                  <a:pt x="10642" y="10642"/>
                </a:lnTo>
                <a:lnTo>
                  <a:pt x="2857" y="22174"/>
                </a:lnTo>
                <a:lnTo>
                  <a:pt x="0" y="36271"/>
                </a:lnTo>
                <a:lnTo>
                  <a:pt x="0" y="271119"/>
                </a:lnTo>
                <a:lnTo>
                  <a:pt x="2857" y="285216"/>
                </a:lnTo>
                <a:lnTo>
                  <a:pt x="10642" y="296748"/>
                </a:lnTo>
                <a:lnTo>
                  <a:pt x="22161" y="304533"/>
                </a:lnTo>
                <a:lnTo>
                  <a:pt x="36258" y="307390"/>
                </a:lnTo>
                <a:lnTo>
                  <a:pt x="929195" y="307390"/>
                </a:lnTo>
                <a:lnTo>
                  <a:pt x="943292" y="304533"/>
                </a:lnTo>
                <a:lnTo>
                  <a:pt x="954824" y="296748"/>
                </a:lnTo>
                <a:lnTo>
                  <a:pt x="959383" y="289991"/>
                </a:lnTo>
                <a:lnTo>
                  <a:pt x="962609" y="285216"/>
                </a:lnTo>
                <a:lnTo>
                  <a:pt x="965365" y="271119"/>
                </a:lnTo>
                <a:lnTo>
                  <a:pt x="965365" y="36271"/>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6" name="object 6"/>
          <p:cNvSpPr txBox="1"/>
          <p:nvPr/>
        </p:nvSpPr>
        <p:spPr>
          <a:xfrm>
            <a:off x="2114171" y="1123063"/>
            <a:ext cx="508397" cy="184546"/>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333" dirty="0">
                <a:solidFill>
                  <a:srgbClr val="FFFFFF"/>
                </a:solidFill>
                <a:latin typeface="Verdana"/>
                <a:cs typeface="Verdana"/>
              </a:rPr>
              <a:t>1</a:t>
            </a:r>
            <a:endParaRPr sz="1125" kern="0">
              <a:solidFill>
                <a:sysClr val="windowText" lastClr="000000"/>
              </a:solidFill>
              <a:latin typeface="Verdana"/>
              <a:cs typeface="Verdana"/>
            </a:endParaRPr>
          </a:p>
        </p:txBody>
      </p:sp>
      <p:sp>
        <p:nvSpPr>
          <p:cNvPr id="7" name="object 7"/>
          <p:cNvSpPr/>
          <p:nvPr/>
        </p:nvSpPr>
        <p:spPr>
          <a:xfrm>
            <a:off x="4212348" y="1097684"/>
            <a:ext cx="905470" cy="288727"/>
          </a:xfrm>
          <a:custGeom>
            <a:avLst/>
            <a:gdLst/>
            <a:ahLst/>
            <a:cxnLst/>
            <a:rect l="l" t="t" r="r" b="b"/>
            <a:pathLst>
              <a:path w="965835" h="307975">
                <a:moveTo>
                  <a:pt x="965377" y="36271"/>
                </a:moveTo>
                <a:lnTo>
                  <a:pt x="962609" y="22174"/>
                </a:lnTo>
                <a:lnTo>
                  <a:pt x="959383" y="17399"/>
                </a:lnTo>
                <a:lnTo>
                  <a:pt x="954824" y="10642"/>
                </a:lnTo>
                <a:lnTo>
                  <a:pt x="943305" y="2857"/>
                </a:lnTo>
                <a:lnTo>
                  <a:pt x="929208" y="0"/>
                </a:lnTo>
                <a:lnTo>
                  <a:pt x="36271" y="0"/>
                </a:lnTo>
                <a:lnTo>
                  <a:pt x="22174" y="2857"/>
                </a:lnTo>
                <a:lnTo>
                  <a:pt x="10642" y="10642"/>
                </a:lnTo>
                <a:lnTo>
                  <a:pt x="2857" y="22174"/>
                </a:lnTo>
                <a:lnTo>
                  <a:pt x="0" y="36271"/>
                </a:lnTo>
                <a:lnTo>
                  <a:pt x="0" y="271119"/>
                </a:lnTo>
                <a:lnTo>
                  <a:pt x="2857" y="285216"/>
                </a:lnTo>
                <a:lnTo>
                  <a:pt x="10642" y="296748"/>
                </a:lnTo>
                <a:lnTo>
                  <a:pt x="22174" y="304533"/>
                </a:lnTo>
                <a:lnTo>
                  <a:pt x="36271" y="307390"/>
                </a:lnTo>
                <a:lnTo>
                  <a:pt x="929208" y="307390"/>
                </a:lnTo>
                <a:lnTo>
                  <a:pt x="943305" y="304533"/>
                </a:lnTo>
                <a:lnTo>
                  <a:pt x="954824" y="296748"/>
                </a:lnTo>
                <a:lnTo>
                  <a:pt x="959383" y="289991"/>
                </a:lnTo>
                <a:lnTo>
                  <a:pt x="962609" y="285216"/>
                </a:lnTo>
                <a:lnTo>
                  <a:pt x="965377" y="271119"/>
                </a:lnTo>
                <a:lnTo>
                  <a:pt x="965377" y="36271"/>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8" name="object 8"/>
          <p:cNvSpPr txBox="1"/>
          <p:nvPr/>
        </p:nvSpPr>
        <p:spPr>
          <a:xfrm>
            <a:off x="4395927" y="1123063"/>
            <a:ext cx="538163" cy="184546"/>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47" dirty="0">
                <a:solidFill>
                  <a:srgbClr val="FFFFFF"/>
                </a:solidFill>
                <a:latin typeface="Verdana"/>
                <a:cs typeface="Verdana"/>
              </a:rPr>
              <a:t>2</a:t>
            </a:r>
            <a:endParaRPr sz="1125" kern="0">
              <a:solidFill>
                <a:sysClr val="windowText" lastClr="000000"/>
              </a:solidFill>
              <a:latin typeface="Verdana"/>
              <a:cs typeface="Verdana"/>
            </a:endParaRPr>
          </a:p>
        </p:txBody>
      </p:sp>
      <p:sp>
        <p:nvSpPr>
          <p:cNvPr id="9" name="object 9"/>
          <p:cNvSpPr/>
          <p:nvPr/>
        </p:nvSpPr>
        <p:spPr>
          <a:xfrm>
            <a:off x="5412153" y="1100494"/>
            <a:ext cx="905470" cy="288727"/>
          </a:xfrm>
          <a:custGeom>
            <a:avLst/>
            <a:gdLst/>
            <a:ahLst/>
            <a:cxnLst/>
            <a:rect l="l" t="t" r="r" b="b"/>
            <a:pathLst>
              <a:path w="965835" h="307975">
                <a:moveTo>
                  <a:pt x="965365" y="36258"/>
                </a:moveTo>
                <a:lnTo>
                  <a:pt x="962609" y="22161"/>
                </a:lnTo>
                <a:lnTo>
                  <a:pt x="959383" y="17386"/>
                </a:lnTo>
                <a:lnTo>
                  <a:pt x="954824" y="10629"/>
                </a:lnTo>
                <a:lnTo>
                  <a:pt x="943292" y="2857"/>
                </a:lnTo>
                <a:lnTo>
                  <a:pt x="929195" y="0"/>
                </a:lnTo>
                <a:lnTo>
                  <a:pt x="36258" y="0"/>
                </a:lnTo>
                <a:lnTo>
                  <a:pt x="22161" y="2857"/>
                </a:lnTo>
                <a:lnTo>
                  <a:pt x="10642" y="10629"/>
                </a:lnTo>
                <a:lnTo>
                  <a:pt x="2857" y="22161"/>
                </a:lnTo>
                <a:lnTo>
                  <a:pt x="0" y="36258"/>
                </a:lnTo>
                <a:lnTo>
                  <a:pt x="0" y="271119"/>
                </a:lnTo>
                <a:lnTo>
                  <a:pt x="2857" y="285216"/>
                </a:lnTo>
                <a:lnTo>
                  <a:pt x="10642" y="296735"/>
                </a:lnTo>
                <a:lnTo>
                  <a:pt x="22161" y="304520"/>
                </a:lnTo>
                <a:lnTo>
                  <a:pt x="36258" y="307378"/>
                </a:lnTo>
                <a:lnTo>
                  <a:pt x="929195" y="307378"/>
                </a:lnTo>
                <a:lnTo>
                  <a:pt x="962609" y="285216"/>
                </a:lnTo>
                <a:lnTo>
                  <a:pt x="965365" y="271119"/>
                </a:lnTo>
                <a:lnTo>
                  <a:pt x="965365" y="36258"/>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0" name="object 10"/>
          <p:cNvSpPr txBox="1"/>
          <p:nvPr/>
        </p:nvSpPr>
        <p:spPr>
          <a:xfrm>
            <a:off x="5590147" y="1125866"/>
            <a:ext cx="549473" cy="184546"/>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47" dirty="0">
                <a:solidFill>
                  <a:srgbClr val="FFFFFF"/>
                </a:solidFill>
                <a:latin typeface="Verdana"/>
                <a:cs typeface="Verdana"/>
              </a:rPr>
              <a:t>3</a:t>
            </a:r>
            <a:endParaRPr sz="1125" kern="0">
              <a:solidFill>
                <a:sysClr val="windowText" lastClr="000000"/>
              </a:solidFill>
              <a:latin typeface="Verdana"/>
              <a:cs typeface="Verdana"/>
            </a:endParaRPr>
          </a:p>
        </p:txBody>
      </p:sp>
      <p:sp>
        <p:nvSpPr>
          <p:cNvPr id="11" name="object 11"/>
          <p:cNvSpPr/>
          <p:nvPr/>
        </p:nvSpPr>
        <p:spPr>
          <a:xfrm>
            <a:off x="6612887" y="1097684"/>
            <a:ext cx="905470" cy="288727"/>
          </a:xfrm>
          <a:custGeom>
            <a:avLst/>
            <a:gdLst/>
            <a:ahLst/>
            <a:cxnLst/>
            <a:rect l="l" t="t" r="r" b="b"/>
            <a:pathLst>
              <a:path w="965835" h="307975">
                <a:moveTo>
                  <a:pt x="965377" y="36271"/>
                </a:moveTo>
                <a:lnTo>
                  <a:pt x="962609" y="22174"/>
                </a:lnTo>
                <a:lnTo>
                  <a:pt x="959383" y="17399"/>
                </a:lnTo>
                <a:lnTo>
                  <a:pt x="954824" y="10642"/>
                </a:lnTo>
                <a:lnTo>
                  <a:pt x="943292" y="2857"/>
                </a:lnTo>
                <a:lnTo>
                  <a:pt x="929195" y="0"/>
                </a:lnTo>
                <a:lnTo>
                  <a:pt x="36258" y="0"/>
                </a:lnTo>
                <a:lnTo>
                  <a:pt x="22161" y="2857"/>
                </a:lnTo>
                <a:lnTo>
                  <a:pt x="10642" y="10642"/>
                </a:lnTo>
                <a:lnTo>
                  <a:pt x="2857" y="22174"/>
                </a:lnTo>
                <a:lnTo>
                  <a:pt x="0" y="36271"/>
                </a:lnTo>
                <a:lnTo>
                  <a:pt x="0" y="271119"/>
                </a:lnTo>
                <a:lnTo>
                  <a:pt x="2857" y="285216"/>
                </a:lnTo>
                <a:lnTo>
                  <a:pt x="10642" y="296748"/>
                </a:lnTo>
                <a:lnTo>
                  <a:pt x="22161" y="304533"/>
                </a:lnTo>
                <a:lnTo>
                  <a:pt x="36258" y="307390"/>
                </a:lnTo>
                <a:lnTo>
                  <a:pt x="929195" y="307390"/>
                </a:lnTo>
                <a:lnTo>
                  <a:pt x="943292" y="304533"/>
                </a:lnTo>
                <a:lnTo>
                  <a:pt x="954824" y="296748"/>
                </a:lnTo>
                <a:lnTo>
                  <a:pt x="959383" y="289991"/>
                </a:lnTo>
                <a:lnTo>
                  <a:pt x="962609" y="285216"/>
                </a:lnTo>
                <a:lnTo>
                  <a:pt x="965377" y="271119"/>
                </a:lnTo>
                <a:lnTo>
                  <a:pt x="965377" y="36271"/>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2" name="object 12"/>
          <p:cNvSpPr txBox="1"/>
          <p:nvPr/>
        </p:nvSpPr>
        <p:spPr>
          <a:xfrm>
            <a:off x="6789626" y="1123063"/>
            <a:ext cx="551855" cy="184546"/>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9" dirty="0">
                <a:solidFill>
                  <a:srgbClr val="FFFFFF"/>
                </a:solidFill>
                <a:latin typeface="Verdana"/>
                <a:cs typeface="Verdana"/>
              </a:rPr>
              <a:t>4</a:t>
            </a:r>
            <a:endParaRPr sz="1125" kern="0">
              <a:solidFill>
                <a:sysClr val="windowText" lastClr="000000"/>
              </a:solidFill>
              <a:latin typeface="Verdana"/>
              <a:cs typeface="Verdana"/>
            </a:endParaRPr>
          </a:p>
        </p:txBody>
      </p:sp>
      <p:sp>
        <p:nvSpPr>
          <p:cNvPr id="13" name="object 13"/>
          <p:cNvSpPr/>
          <p:nvPr/>
        </p:nvSpPr>
        <p:spPr>
          <a:xfrm>
            <a:off x="8201836" y="1097684"/>
            <a:ext cx="905470" cy="288727"/>
          </a:xfrm>
          <a:custGeom>
            <a:avLst/>
            <a:gdLst/>
            <a:ahLst/>
            <a:cxnLst/>
            <a:rect l="l" t="t" r="r" b="b"/>
            <a:pathLst>
              <a:path w="965834" h="307975">
                <a:moveTo>
                  <a:pt x="965377" y="36271"/>
                </a:moveTo>
                <a:lnTo>
                  <a:pt x="962609" y="22174"/>
                </a:lnTo>
                <a:lnTo>
                  <a:pt x="959383" y="17399"/>
                </a:lnTo>
                <a:lnTo>
                  <a:pt x="954824" y="10642"/>
                </a:lnTo>
                <a:lnTo>
                  <a:pt x="943292" y="2857"/>
                </a:lnTo>
                <a:lnTo>
                  <a:pt x="929195" y="0"/>
                </a:lnTo>
                <a:lnTo>
                  <a:pt x="36258" y="0"/>
                </a:lnTo>
                <a:lnTo>
                  <a:pt x="22174" y="2857"/>
                </a:lnTo>
                <a:lnTo>
                  <a:pt x="10642" y="10642"/>
                </a:lnTo>
                <a:lnTo>
                  <a:pt x="2857" y="22174"/>
                </a:lnTo>
                <a:lnTo>
                  <a:pt x="0" y="36271"/>
                </a:lnTo>
                <a:lnTo>
                  <a:pt x="0" y="271119"/>
                </a:lnTo>
                <a:lnTo>
                  <a:pt x="2857" y="285216"/>
                </a:lnTo>
                <a:lnTo>
                  <a:pt x="10642" y="296748"/>
                </a:lnTo>
                <a:lnTo>
                  <a:pt x="22174" y="304533"/>
                </a:lnTo>
                <a:lnTo>
                  <a:pt x="36258" y="307390"/>
                </a:lnTo>
                <a:lnTo>
                  <a:pt x="929195" y="307390"/>
                </a:lnTo>
                <a:lnTo>
                  <a:pt x="943292" y="304533"/>
                </a:lnTo>
                <a:lnTo>
                  <a:pt x="954824" y="296748"/>
                </a:lnTo>
                <a:lnTo>
                  <a:pt x="959383" y="289991"/>
                </a:lnTo>
                <a:lnTo>
                  <a:pt x="962609" y="285216"/>
                </a:lnTo>
                <a:lnTo>
                  <a:pt x="965377" y="271119"/>
                </a:lnTo>
                <a:lnTo>
                  <a:pt x="965377" y="36271"/>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4" name="object 14"/>
          <p:cNvSpPr txBox="1"/>
          <p:nvPr/>
        </p:nvSpPr>
        <p:spPr>
          <a:xfrm>
            <a:off x="8381644" y="1123063"/>
            <a:ext cx="545902" cy="184546"/>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47" dirty="0">
                <a:solidFill>
                  <a:srgbClr val="FFFFFF"/>
                </a:solidFill>
                <a:latin typeface="Verdana"/>
                <a:cs typeface="Verdana"/>
              </a:rPr>
              <a:t>5</a:t>
            </a:r>
            <a:endParaRPr sz="1125" kern="0">
              <a:solidFill>
                <a:sysClr val="windowText" lastClr="000000"/>
              </a:solidFill>
              <a:latin typeface="Verdana"/>
              <a:cs typeface="Verdana"/>
            </a:endParaRPr>
          </a:p>
        </p:txBody>
      </p:sp>
      <p:sp>
        <p:nvSpPr>
          <p:cNvPr id="15" name="object 15"/>
          <p:cNvSpPr/>
          <p:nvPr/>
        </p:nvSpPr>
        <p:spPr>
          <a:xfrm>
            <a:off x="9321928" y="1097684"/>
            <a:ext cx="905470" cy="288727"/>
          </a:xfrm>
          <a:custGeom>
            <a:avLst/>
            <a:gdLst/>
            <a:ahLst/>
            <a:cxnLst/>
            <a:rect l="l" t="t" r="r" b="b"/>
            <a:pathLst>
              <a:path w="965834" h="307975">
                <a:moveTo>
                  <a:pt x="965377" y="36271"/>
                </a:moveTo>
                <a:lnTo>
                  <a:pt x="962609" y="22174"/>
                </a:lnTo>
                <a:lnTo>
                  <a:pt x="959383" y="17399"/>
                </a:lnTo>
                <a:lnTo>
                  <a:pt x="954824" y="10642"/>
                </a:lnTo>
                <a:lnTo>
                  <a:pt x="943305" y="2857"/>
                </a:lnTo>
                <a:lnTo>
                  <a:pt x="929208" y="0"/>
                </a:lnTo>
                <a:lnTo>
                  <a:pt x="36271" y="0"/>
                </a:lnTo>
                <a:lnTo>
                  <a:pt x="22174" y="2857"/>
                </a:lnTo>
                <a:lnTo>
                  <a:pt x="10642" y="10642"/>
                </a:lnTo>
                <a:lnTo>
                  <a:pt x="2857" y="22174"/>
                </a:lnTo>
                <a:lnTo>
                  <a:pt x="0" y="36271"/>
                </a:lnTo>
                <a:lnTo>
                  <a:pt x="0" y="271119"/>
                </a:lnTo>
                <a:lnTo>
                  <a:pt x="2857" y="285216"/>
                </a:lnTo>
                <a:lnTo>
                  <a:pt x="10642" y="296748"/>
                </a:lnTo>
                <a:lnTo>
                  <a:pt x="22174" y="304533"/>
                </a:lnTo>
                <a:lnTo>
                  <a:pt x="36271" y="307390"/>
                </a:lnTo>
                <a:lnTo>
                  <a:pt x="929208" y="307390"/>
                </a:lnTo>
                <a:lnTo>
                  <a:pt x="943305" y="304533"/>
                </a:lnTo>
                <a:lnTo>
                  <a:pt x="954824" y="296748"/>
                </a:lnTo>
                <a:lnTo>
                  <a:pt x="959383" y="289991"/>
                </a:lnTo>
                <a:lnTo>
                  <a:pt x="962609" y="285216"/>
                </a:lnTo>
                <a:lnTo>
                  <a:pt x="965377" y="271119"/>
                </a:lnTo>
                <a:lnTo>
                  <a:pt x="965377" y="36271"/>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6" name="object 16"/>
          <p:cNvSpPr txBox="1"/>
          <p:nvPr/>
        </p:nvSpPr>
        <p:spPr>
          <a:xfrm>
            <a:off x="9500344" y="1123063"/>
            <a:ext cx="548283" cy="184546"/>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47" dirty="0">
                <a:solidFill>
                  <a:srgbClr val="FFFFFF"/>
                </a:solidFill>
                <a:latin typeface="Verdana"/>
                <a:cs typeface="Verdana"/>
              </a:rPr>
              <a:t>6</a:t>
            </a:r>
            <a:endParaRPr sz="1125" kern="0">
              <a:solidFill>
                <a:sysClr val="windowText" lastClr="000000"/>
              </a:solidFill>
              <a:latin typeface="Verdana"/>
              <a:cs typeface="Verdana"/>
            </a:endParaRPr>
          </a:p>
        </p:txBody>
      </p:sp>
      <p:sp>
        <p:nvSpPr>
          <p:cNvPr id="17" name="object 17"/>
          <p:cNvSpPr/>
          <p:nvPr/>
        </p:nvSpPr>
        <p:spPr>
          <a:xfrm>
            <a:off x="1812072" y="3378231"/>
            <a:ext cx="860227" cy="288727"/>
          </a:xfrm>
          <a:custGeom>
            <a:avLst/>
            <a:gdLst/>
            <a:ahLst/>
            <a:cxnLst/>
            <a:rect l="l" t="t" r="r" b="b"/>
            <a:pathLst>
              <a:path w="917575" h="307975">
                <a:moveTo>
                  <a:pt x="917168" y="36258"/>
                </a:moveTo>
                <a:lnTo>
                  <a:pt x="894994" y="2857"/>
                </a:lnTo>
                <a:lnTo>
                  <a:pt x="880897" y="0"/>
                </a:lnTo>
                <a:lnTo>
                  <a:pt x="36258" y="0"/>
                </a:lnTo>
                <a:lnTo>
                  <a:pt x="22161" y="2857"/>
                </a:lnTo>
                <a:lnTo>
                  <a:pt x="10629" y="10642"/>
                </a:lnTo>
                <a:lnTo>
                  <a:pt x="2857" y="22161"/>
                </a:lnTo>
                <a:lnTo>
                  <a:pt x="0" y="36258"/>
                </a:lnTo>
                <a:lnTo>
                  <a:pt x="0" y="271119"/>
                </a:lnTo>
                <a:lnTo>
                  <a:pt x="2857" y="285216"/>
                </a:lnTo>
                <a:lnTo>
                  <a:pt x="10629" y="296748"/>
                </a:lnTo>
                <a:lnTo>
                  <a:pt x="22161" y="304520"/>
                </a:lnTo>
                <a:lnTo>
                  <a:pt x="36258" y="307378"/>
                </a:lnTo>
                <a:lnTo>
                  <a:pt x="880897" y="307378"/>
                </a:lnTo>
                <a:lnTo>
                  <a:pt x="894994" y="304520"/>
                </a:lnTo>
                <a:lnTo>
                  <a:pt x="906526" y="296748"/>
                </a:lnTo>
                <a:lnTo>
                  <a:pt x="911085" y="289991"/>
                </a:lnTo>
                <a:lnTo>
                  <a:pt x="914311" y="285216"/>
                </a:lnTo>
                <a:lnTo>
                  <a:pt x="917168" y="271119"/>
                </a:lnTo>
                <a:lnTo>
                  <a:pt x="917168" y="36258"/>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18" name="object 18"/>
          <p:cNvSpPr txBox="1"/>
          <p:nvPr/>
        </p:nvSpPr>
        <p:spPr>
          <a:xfrm>
            <a:off x="1972761" y="3403605"/>
            <a:ext cx="538758" cy="184546"/>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47" dirty="0">
                <a:solidFill>
                  <a:srgbClr val="FFFFFF"/>
                </a:solidFill>
                <a:latin typeface="Verdana"/>
                <a:cs typeface="Verdana"/>
              </a:rPr>
              <a:t>7</a:t>
            </a:r>
            <a:endParaRPr sz="1125" kern="0">
              <a:solidFill>
                <a:sysClr val="windowText" lastClr="000000"/>
              </a:solidFill>
              <a:latin typeface="Verdana"/>
              <a:cs typeface="Verdana"/>
            </a:endParaRPr>
          </a:p>
        </p:txBody>
      </p:sp>
      <p:sp>
        <p:nvSpPr>
          <p:cNvPr id="19" name="object 19"/>
          <p:cNvSpPr/>
          <p:nvPr/>
        </p:nvSpPr>
        <p:spPr>
          <a:xfrm>
            <a:off x="3221915" y="3378231"/>
            <a:ext cx="860227" cy="288727"/>
          </a:xfrm>
          <a:custGeom>
            <a:avLst/>
            <a:gdLst/>
            <a:ahLst/>
            <a:cxnLst/>
            <a:rect l="l" t="t" r="r" b="b"/>
            <a:pathLst>
              <a:path w="917575" h="307975">
                <a:moveTo>
                  <a:pt x="917168" y="36258"/>
                </a:moveTo>
                <a:lnTo>
                  <a:pt x="894994" y="2857"/>
                </a:lnTo>
                <a:lnTo>
                  <a:pt x="880897" y="0"/>
                </a:lnTo>
                <a:lnTo>
                  <a:pt x="36258" y="0"/>
                </a:lnTo>
                <a:lnTo>
                  <a:pt x="22161" y="2857"/>
                </a:lnTo>
                <a:lnTo>
                  <a:pt x="10629" y="10642"/>
                </a:lnTo>
                <a:lnTo>
                  <a:pt x="2857" y="22161"/>
                </a:lnTo>
                <a:lnTo>
                  <a:pt x="0" y="36258"/>
                </a:lnTo>
                <a:lnTo>
                  <a:pt x="0" y="271119"/>
                </a:lnTo>
                <a:lnTo>
                  <a:pt x="2857" y="285216"/>
                </a:lnTo>
                <a:lnTo>
                  <a:pt x="10629" y="296748"/>
                </a:lnTo>
                <a:lnTo>
                  <a:pt x="22161" y="304520"/>
                </a:lnTo>
                <a:lnTo>
                  <a:pt x="36258" y="307378"/>
                </a:lnTo>
                <a:lnTo>
                  <a:pt x="880897" y="307378"/>
                </a:lnTo>
                <a:lnTo>
                  <a:pt x="894994" y="304520"/>
                </a:lnTo>
                <a:lnTo>
                  <a:pt x="906526" y="296748"/>
                </a:lnTo>
                <a:lnTo>
                  <a:pt x="911085" y="289991"/>
                </a:lnTo>
                <a:lnTo>
                  <a:pt x="914311" y="285216"/>
                </a:lnTo>
                <a:lnTo>
                  <a:pt x="917168" y="271119"/>
                </a:lnTo>
                <a:lnTo>
                  <a:pt x="917168" y="36258"/>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20" name="object 20"/>
          <p:cNvSpPr txBox="1"/>
          <p:nvPr/>
        </p:nvSpPr>
        <p:spPr>
          <a:xfrm>
            <a:off x="3377302" y="3403605"/>
            <a:ext cx="549473" cy="184546"/>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47" dirty="0">
                <a:solidFill>
                  <a:srgbClr val="FFFFFF"/>
                </a:solidFill>
                <a:latin typeface="Verdana"/>
                <a:cs typeface="Verdana"/>
              </a:rPr>
              <a:t>8</a:t>
            </a:r>
            <a:endParaRPr sz="1125" kern="0">
              <a:solidFill>
                <a:sysClr val="windowText" lastClr="000000"/>
              </a:solidFill>
              <a:latin typeface="Verdana"/>
              <a:cs typeface="Verdana"/>
            </a:endParaRPr>
          </a:p>
        </p:txBody>
      </p:sp>
      <p:sp>
        <p:nvSpPr>
          <p:cNvPr id="21" name="object 21"/>
          <p:cNvSpPr/>
          <p:nvPr/>
        </p:nvSpPr>
        <p:spPr>
          <a:xfrm>
            <a:off x="6054483" y="3378231"/>
            <a:ext cx="1035844" cy="288727"/>
          </a:xfrm>
          <a:custGeom>
            <a:avLst/>
            <a:gdLst/>
            <a:ahLst/>
            <a:cxnLst/>
            <a:rect l="l" t="t" r="r" b="b"/>
            <a:pathLst>
              <a:path w="1104900" h="307975">
                <a:moveTo>
                  <a:pt x="1104506" y="36258"/>
                </a:moveTo>
                <a:lnTo>
                  <a:pt x="1082344" y="2857"/>
                </a:lnTo>
                <a:lnTo>
                  <a:pt x="1068247" y="0"/>
                </a:lnTo>
                <a:lnTo>
                  <a:pt x="36258" y="0"/>
                </a:lnTo>
                <a:lnTo>
                  <a:pt x="22174" y="2857"/>
                </a:lnTo>
                <a:lnTo>
                  <a:pt x="10642" y="10642"/>
                </a:lnTo>
                <a:lnTo>
                  <a:pt x="2857" y="22161"/>
                </a:lnTo>
                <a:lnTo>
                  <a:pt x="0" y="36258"/>
                </a:lnTo>
                <a:lnTo>
                  <a:pt x="0" y="271119"/>
                </a:lnTo>
                <a:lnTo>
                  <a:pt x="2857" y="285216"/>
                </a:lnTo>
                <a:lnTo>
                  <a:pt x="10642" y="296748"/>
                </a:lnTo>
                <a:lnTo>
                  <a:pt x="22174" y="304520"/>
                </a:lnTo>
                <a:lnTo>
                  <a:pt x="36258" y="307378"/>
                </a:lnTo>
                <a:lnTo>
                  <a:pt x="1068247" y="307378"/>
                </a:lnTo>
                <a:lnTo>
                  <a:pt x="1082344" y="304520"/>
                </a:lnTo>
                <a:lnTo>
                  <a:pt x="1093876" y="296748"/>
                </a:lnTo>
                <a:lnTo>
                  <a:pt x="1098435" y="289991"/>
                </a:lnTo>
                <a:lnTo>
                  <a:pt x="1101661" y="285216"/>
                </a:lnTo>
                <a:lnTo>
                  <a:pt x="1104506" y="271119"/>
                </a:lnTo>
                <a:lnTo>
                  <a:pt x="1104506" y="36258"/>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22" name="object 22"/>
          <p:cNvSpPr txBox="1"/>
          <p:nvPr/>
        </p:nvSpPr>
        <p:spPr>
          <a:xfrm>
            <a:off x="6266524" y="3403605"/>
            <a:ext cx="611386" cy="184546"/>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61" dirty="0">
                <a:solidFill>
                  <a:srgbClr val="FFFFFF"/>
                </a:solidFill>
                <a:latin typeface="Verdana"/>
                <a:cs typeface="Verdana"/>
              </a:rPr>
              <a:t>10</a:t>
            </a:r>
            <a:endParaRPr sz="1125" kern="0">
              <a:solidFill>
                <a:sysClr val="windowText" lastClr="000000"/>
              </a:solidFill>
              <a:latin typeface="Verdana"/>
              <a:cs typeface="Verdana"/>
            </a:endParaRPr>
          </a:p>
        </p:txBody>
      </p:sp>
      <p:sp>
        <p:nvSpPr>
          <p:cNvPr id="23" name="object 23"/>
          <p:cNvSpPr/>
          <p:nvPr/>
        </p:nvSpPr>
        <p:spPr>
          <a:xfrm>
            <a:off x="4688836" y="3375433"/>
            <a:ext cx="860227" cy="288727"/>
          </a:xfrm>
          <a:custGeom>
            <a:avLst/>
            <a:gdLst/>
            <a:ahLst/>
            <a:cxnLst/>
            <a:rect l="l" t="t" r="r" b="b"/>
            <a:pathLst>
              <a:path w="917575" h="307975">
                <a:moveTo>
                  <a:pt x="917168" y="36258"/>
                </a:moveTo>
                <a:lnTo>
                  <a:pt x="914311" y="22161"/>
                </a:lnTo>
                <a:lnTo>
                  <a:pt x="911085" y="17386"/>
                </a:lnTo>
                <a:lnTo>
                  <a:pt x="906526" y="10629"/>
                </a:lnTo>
                <a:lnTo>
                  <a:pt x="894994" y="2844"/>
                </a:lnTo>
                <a:lnTo>
                  <a:pt x="880897" y="0"/>
                </a:lnTo>
                <a:lnTo>
                  <a:pt x="36258" y="0"/>
                </a:lnTo>
                <a:lnTo>
                  <a:pt x="22161" y="2844"/>
                </a:lnTo>
                <a:lnTo>
                  <a:pt x="10629" y="10629"/>
                </a:lnTo>
                <a:lnTo>
                  <a:pt x="2857" y="22161"/>
                </a:lnTo>
                <a:lnTo>
                  <a:pt x="0" y="36258"/>
                </a:lnTo>
                <a:lnTo>
                  <a:pt x="0" y="271119"/>
                </a:lnTo>
                <a:lnTo>
                  <a:pt x="2857" y="285203"/>
                </a:lnTo>
                <a:lnTo>
                  <a:pt x="10629" y="296735"/>
                </a:lnTo>
                <a:lnTo>
                  <a:pt x="22161" y="304520"/>
                </a:lnTo>
                <a:lnTo>
                  <a:pt x="36258" y="307378"/>
                </a:lnTo>
                <a:lnTo>
                  <a:pt x="880897" y="307378"/>
                </a:lnTo>
                <a:lnTo>
                  <a:pt x="894994" y="304520"/>
                </a:lnTo>
                <a:lnTo>
                  <a:pt x="906526" y="296735"/>
                </a:lnTo>
                <a:lnTo>
                  <a:pt x="911085" y="289979"/>
                </a:lnTo>
                <a:lnTo>
                  <a:pt x="914311" y="285203"/>
                </a:lnTo>
                <a:lnTo>
                  <a:pt x="917168" y="271119"/>
                </a:lnTo>
                <a:lnTo>
                  <a:pt x="917168" y="36258"/>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24" name="object 24"/>
          <p:cNvSpPr txBox="1"/>
          <p:nvPr/>
        </p:nvSpPr>
        <p:spPr>
          <a:xfrm>
            <a:off x="4844784" y="3400802"/>
            <a:ext cx="548283" cy="184546"/>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47" dirty="0">
                <a:solidFill>
                  <a:srgbClr val="FFFFFF"/>
                </a:solidFill>
                <a:latin typeface="Verdana"/>
                <a:cs typeface="Verdana"/>
              </a:rPr>
              <a:t>9</a:t>
            </a:r>
            <a:endParaRPr sz="1125" kern="0">
              <a:solidFill>
                <a:sysClr val="windowText" lastClr="000000"/>
              </a:solidFill>
              <a:latin typeface="Verdana"/>
              <a:cs typeface="Verdana"/>
            </a:endParaRPr>
          </a:p>
        </p:txBody>
      </p:sp>
      <p:sp>
        <p:nvSpPr>
          <p:cNvPr id="25" name="object 25"/>
          <p:cNvSpPr/>
          <p:nvPr/>
        </p:nvSpPr>
        <p:spPr>
          <a:xfrm>
            <a:off x="2029701" y="1555381"/>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26" name="object 26"/>
          <p:cNvSpPr/>
          <p:nvPr/>
        </p:nvSpPr>
        <p:spPr>
          <a:xfrm>
            <a:off x="2029701" y="1733974"/>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27" name="object 27"/>
          <p:cNvSpPr/>
          <p:nvPr/>
        </p:nvSpPr>
        <p:spPr>
          <a:xfrm>
            <a:off x="2029701" y="2091162"/>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28" name="object 28"/>
          <p:cNvSpPr/>
          <p:nvPr/>
        </p:nvSpPr>
        <p:spPr>
          <a:xfrm>
            <a:off x="2029701" y="2448349"/>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29" name="object 29"/>
          <p:cNvSpPr/>
          <p:nvPr/>
        </p:nvSpPr>
        <p:spPr>
          <a:xfrm>
            <a:off x="2029701" y="2805537"/>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30" name="object 30"/>
          <p:cNvSpPr txBox="1"/>
          <p:nvPr/>
        </p:nvSpPr>
        <p:spPr>
          <a:xfrm>
            <a:off x="2133183" y="1426781"/>
            <a:ext cx="1835943" cy="1440202"/>
          </a:xfrm>
          <a:prstGeom prst="rect">
            <a:avLst/>
          </a:prstGeom>
        </p:spPr>
        <p:txBody>
          <a:bodyPr vert="horz" wrap="square" lIns="0" tIns="33338" rIns="0" bIns="0" rtlCol="0">
            <a:spAutoFit/>
          </a:bodyPr>
          <a:lstStyle/>
          <a:p>
            <a:pPr marL="11906" defTabSz="857250" eaLnBrk="1" fontAlgn="auto" hangingPunct="1">
              <a:spcBef>
                <a:spcPts val="263"/>
              </a:spcBef>
              <a:spcAft>
                <a:spcPts val="0"/>
              </a:spcAft>
            </a:pPr>
            <a:r>
              <a:rPr sz="1031" kern="0" dirty="0">
                <a:solidFill>
                  <a:srgbClr val="536579"/>
                </a:solidFill>
                <a:latin typeface="Verdana"/>
                <a:cs typeface="Verdana"/>
              </a:rPr>
              <a:t>Office</a:t>
            </a:r>
            <a:r>
              <a:rPr sz="1031" kern="0" spc="-94" dirty="0">
                <a:solidFill>
                  <a:srgbClr val="536579"/>
                </a:solidFill>
                <a:latin typeface="Verdana"/>
                <a:cs typeface="Verdana"/>
              </a:rPr>
              <a:t> </a:t>
            </a:r>
            <a:r>
              <a:rPr sz="1031" kern="0" dirty="0">
                <a:solidFill>
                  <a:srgbClr val="536579"/>
                </a:solidFill>
                <a:latin typeface="Verdana"/>
                <a:cs typeface="Verdana"/>
              </a:rPr>
              <a:t>of</a:t>
            </a:r>
            <a:r>
              <a:rPr sz="1031" kern="0" spc="-94" dirty="0">
                <a:solidFill>
                  <a:srgbClr val="536579"/>
                </a:solidFill>
                <a:latin typeface="Verdana"/>
                <a:cs typeface="Verdana"/>
              </a:rPr>
              <a:t> </a:t>
            </a:r>
            <a:r>
              <a:rPr sz="1031" kern="0" spc="-28" dirty="0">
                <a:solidFill>
                  <a:srgbClr val="536579"/>
                </a:solidFill>
                <a:latin typeface="Verdana"/>
                <a:cs typeface="Verdana"/>
              </a:rPr>
              <a:t>the</a:t>
            </a:r>
            <a:r>
              <a:rPr sz="1031" kern="0" spc="-94" dirty="0">
                <a:solidFill>
                  <a:srgbClr val="536579"/>
                </a:solidFill>
                <a:latin typeface="Verdana"/>
                <a:cs typeface="Verdana"/>
              </a:rPr>
              <a:t> </a:t>
            </a:r>
            <a:r>
              <a:rPr sz="1031" kern="0" spc="-9" dirty="0">
                <a:solidFill>
                  <a:srgbClr val="536579"/>
                </a:solidFill>
                <a:latin typeface="Verdana"/>
                <a:cs typeface="Verdana"/>
              </a:rPr>
              <a:t>President</a:t>
            </a:r>
            <a:endParaRPr sz="1031" kern="0">
              <a:solidFill>
                <a:sysClr val="windowText" lastClr="000000"/>
              </a:solidFill>
              <a:latin typeface="Verdana"/>
              <a:cs typeface="Verdana"/>
            </a:endParaRPr>
          </a:p>
          <a:p>
            <a:pPr marL="11906" marR="27383" defTabSz="857250" eaLnBrk="1" fontAlgn="auto" hangingPunct="1">
              <a:lnSpc>
                <a:spcPct val="113599"/>
              </a:lnSpc>
              <a:spcBef>
                <a:spcPts val="0"/>
              </a:spcBef>
              <a:spcAft>
                <a:spcPts val="0"/>
              </a:spcAft>
            </a:pPr>
            <a:r>
              <a:rPr sz="1031" kern="0" spc="103" dirty="0">
                <a:solidFill>
                  <a:srgbClr val="536579"/>
                </a:solidFill>
                <a:latin typeface="Verdana"/>
                <a:cs typeface="Verdana"/>
              </a:rPr>
              <a:t>VP</a:t>
            </a:r>
            <a:r>
              <a:rPr sz="1031" kern="0" spc="-75" dirty="0">
                <a:solidFill>
                  <a:srgbClr val="536579"/>
                </a:solidFill>
                <a:latin typeface="Verdana"/>
                <a:cs typeface="Verdana"/>
              </a:rPr>
              <a:t> </a:t>
            </a:r>
            <a:r>
              <a:rPr sz="1031" kern="0" spc="-28" dirty="0">
                <a:solidFill>
                  <a:srgbClr val="536579"/>
                </a:solidFill>
                <a:latin typeface="Verdana"/>
                <a:cs typeface="Verdana"/>
              </a:rPr>
              <a:t>Institutional</a:t>
            </a:r>
            <a:r>
              <a:rPr sz="1031" kern="0" spc="-70" dirty="0">
                <a:solidFill>
                  <a:srgbClr val="536579"/>
                </a:solidFill>
                <a:latin typeface="Verdana"/>
                <a:cs typeface="Verdana"/>
              </a:rPr>
              <a:t> </a:t>
            </a:r>
            <a:r>
              <a:rPr sz="1031" kern="0" spc="-9" dirty="0">
                <a:solidFill>
                  <a:srgbClr val="536579"/>
                </a:solidFill>
                <a:latin typeface="Verdana"/>
                <a:cs typeface="Verdana"/>
              </a:rPr>
              <a:t>Compliance </a:t>
            </a:r>
            <a:r>
              <a:rPr sz="1031" kern="0" spc="66" dirty="0">
                <a:solidFill>
                  <a:srgbClr val="536579"/>
                </a:solidFill>
                <a:latin typeface="Verdana"/>
                <a:cs typeface="Verdana"/>
              </a:rPr>
              <a:t>&amp;</a:t>
            </a:r>
            <a:r>
              <a:rPr sz="1031" kern="0" spc="-131" dirty="0">
                <a:solidFill>
                  <a:srgbClr val="536579"/>
                </a:solidFill>
                <a:latin typeface="Verdana"/>
                <a:cs typeface="Verdana"/>
              </a:rPr>
              <a:t> </a:t>
            </a:r>
            <a:r>
              <a:rPr sz="1031" kern="0" spc="-9" dirty="0">
                <a:solidFill>
                  <a:srgbClr val="536579"/>
                </a:solidFill>
                <a:latin typeface="Verdana"/>
                <a:cs typeface="Verdana"/>
              </a:rPr>
              <a:t>Security</a:t>
            </a:r>
            <a:endParaRPr sz="1031" kern="0">
              <a:solidFill>
                <a:sysClr val="windowText" lastClr="000000"/>
              </a:solidFill>
              <a:latin typeface="Verdana"/>
              <a:cs typeface="Verdana"/>
            </a:endParaRPr>
          </a:p>
          <a:p>
            <a:pPr marL="11906" marR="4763" defTabSz="857250" eaLnBrk="1" fontAlgn="auto" hangingPunct="1">
              <a:lnSpc>
                <a:spcPct val="113599"/>
              </a:lnSpc>
              <a:spcBef>
                <a:spcPts val="0"/>
              </a:spcBef>
              <a:spcAft>
                <a:spcPts val="0"/>
              </a:spcAft>
            </a:pPr>
            <a:r>
              <a:rPr sz="1031" kern="0" spc="84" dirty="0">
                <a:solidFill>
                  <a:srgbClr val="536579"/>
                </a:solidFill>
                <a:latin typeface="Verdana"/>
                <a:cs typeface="Verdana"/>
              </a:rPr>
              <a:t>SVP</a:t>
            </a:r>
            <a:r>
              <a:rPr sz="1031" kern="0" spc="-107" dirty="0">
                <a:solidFill>
                  <a:srgbClr val="536579"/>
                </a:solidFill>
                <a:latin typeface="Verdana"/>
                <a:cs typeface="Verdana"/>
              </a:rPr>
              <a:t> </a:t>
            </a:r>
            <a:r>
              <a:rPr sz="1031" kern="0" dirty="0">
                <a:solidFill>
                  <a:srgbClr val="536579"/>
                </a:solidFill>
                <a:latin typeface="Verdana"/>
                <a:cs typeface="Verdana"/>
              </a:rPr>
              <a:t>Legal</a:t>
            </a:r>
            <a:r>
              <a:rPr sz="1031" kern="0" spc="-103" dirty="0">
                <a:solidFill>
                  <a:srgbClr val="536579"/>
                </a:solidFill>
                <a:latin typeface="Verdana"/>
                <a:cs typeface="Verdana"/>
              </a:rPr>
              <a:t> </a:t>
            </a:r>
            <a:r>
              <a:rPr sz="1031" kern="0" dirty="0">
                <a:solidFill>
                  <a:srgbClr val="536579"/>
                </a:solidFill>
                <a:latin typeface="Verdana"/>
                <a:cs typeface="Verdana"/>
              </a:rPr>
              <a:t>Affairs</a:t>
            </a:r>
            <a:r>
              <a:rPr sz="1031" kern="0" spc="-107" dirty="0">
                <a:solidFill>
                  <a:srgbClr val="536579"/>
                </a:solidFill>
                <a:latin typeface="Verdana"/>
                <a:cs typeface="Verdana"/>
              </a:rPr>
              <a:t> </a:t>
            </a:r>
            <a:r>
              <a:rPr sz="1031" kern="0" spc="66" dirty="0">
                <a:solidFill>
                  <a:srgbClr val="536579"/>
                </a:solidFill>
                <a:latin typeface="Verdana"/>
                <a:cs typeface="Verdana"/>
              </a:rPr>
              <a:t>&amp;</a:t>
            </a:r>
            <a:r>
              <a:rPr sz="1031" kern="0" spc="-103" dirty="0">
                <a:solidFill>
                  <a:srgbClr val="536579"/>
                </a:solidFill>
                <a:latin typeface="Verdana"/>
                <a:cs typeface="Verdana"/>
              </a:rPr>
              <a:t> </a:t>
            </a:r>
            <a:r>
              <a:rPr sz="1031" kern="0" spc="-9" dirty="0">
                <a:solidFill>
                  <a:srgbClr val="536579"/>
                </a:solidFill>
                <a:latin typeface="Verdana"/>
                <a:cs typeface="Verdana"/>
              </a:rPr>
              <a:t>General Counsel</a:t>
            </a:r>
            <a:endParaRPr sz="1031" kern="0">
              <a:solidFill>
                <a:sysClr val="windowText" lastClr="000000"/>
              </a:solidFill>
              <a:latin typeface="Verdana"/>
              <a:cs typeface="Verdana"/>
            </a:endParaRPr>
          </a:p>
          <a:p>
            <a:pPr marL="11906" marR="108347" defTabSz="857250" eaLnBrk="1" fontAlgn="auto" hangingPunct="1">
              <a:lnSpc>
                <a:spcPct val="113599"/>
              </a:lnSpc>
              <a:spcBef>
                <a:spcPts val="0"/>
              </a:spcBef>
              <a:spcAft>
                <a:spcPts val="0"/>
              </a:spcAft>
            </a:pPr>
            <a:r>
              <a:rPr sz="1031" kern="0" spc="-19" dirty="0">
                <a:solidFill>
                  <a:srgbClr val="536579"/>
                </a:solidFill>
                <a:latin typeface="Verdana"/>
                <a:cs typeface="Verdana"/>
              </a:rPr>
              <a:t>University</a:t>
            </a:r>
            <a:r>
              <a:rPr sz="1031" kern="0" spc="-70" dirty="0">
                <a:solidFill>
                  <a:srgbClr val="536579"/>
                </a:solidFill>
                <a:latin typeface="Verdana"/>
                <a:cs typeface="Verdana"/>
              </a:rPr>
              <a:t> </a:t>
            </a:r>
            <a:r>
              <a:rPr sz="1031" kern="0" spc="-19" dirty="0">
                <a:solidFill>
                  <a:srgbClr val="536579"/>
                </a:solidFill>
                <a:latin typeface="Verdana"/>
                <a:cs typeface="Verdana"/>
              </a:rPr>
              <a:t>Marketing</a:t>
            </a:r>
            <a:r>
              <a:rPr sz="1031" kern="0" spc="-70" dirty="0">
                <a:solidFill>
                  <a:srgbClr val="536579"/>
                </a:solidFill>
                <a:latin typeface="Verdana"/>
                <a:cs typeface="Verdana"/>
              </a:rPr>
              <a:t> </a:t>
            </a:r>
            <a:r>
              <a:rPr sz="1031" kern="0" spc="19" dirty="0">
                <a:solidFill>
                  <a:srgbClr val="536579"/>
                </a:solidFill>
                <a:latin typeface="Verdana"/>
                <a:cs typeface="Verdana"/>
              </a:rPr>
              <a:t>&amp; </a:t>
            </a:r>
            <a:r>
              <a:rPr sz="1031" kern="0" spc="-9" dirty="0">
                <a:solidFill>
                  <a:srgbClr val="536579"/>
                </a:solidFill>
                <a:latin typeface="Verdana"/>
                <a:cs typeface="Verdana"/>
              </a:rPr>
              <a:t>Strategic</a:t>
            </a:r>
            <a:r>
              <a:rPr sz="1031" kern="0" spc="-66" dirty="0">
                <a:solidFill>
                  <a:srgbClr val="536579"/>
                </a:solidFill>
                <a:latin typeface="Verdana"/>
                <a:cs typeface="Verdana"/>
              </a:rPr>
              <a:t> </a:t>
            </a:r>
            <a:r>
              <a:rPr sz="1031" kern="0" spc="-9" dirty="0">
                <a:solidFill>
                  <a:srgbClr val="536579"/>
                </a:solidFill>
                <a:latin typeface="Verdana"/>
                <a:cs typeface="Verdana"/>
              </a:rPr>
              <a:t>Communications </a:t>
            </a:r>
            <a:r>
              <a:rPr sz="1031" kern="0" spc="103" dirty="0">
                <a:solidFill>
                  <a:srgbClr val="536579"/>
                </a:solidFill>
                <a:latin typeface="Verdana"/>
                <a:cs typeface="Verdana"/>
              </a:rPr>
              <a:t>VP</a:t>
            </a:r>
            <a:r>
              <a:rPr sz="1031" kern="0" spc="-89" dirty="0">
                <a:solidFill>
                  <a:srgbClr val="536579"/>
                </a:solidFill>
                <a:latin typeface="Verdana"/>
                <a:cs typeface="Verdana"/>
              </a:rPr>
              <a:t> </a:t>
            </a:r>
            <a:r>
              <a:rPr sz="1031" kern="0" spc="-33" dirty="0">
                <a:solidFill>
                  <a:srgbClr val="536579"/>
                </a:solidFill>
                <a:latin typeface="Verdana"/>
                <a:cs typeface="Verdana"/>
              </a:rPr>
              <a:t>Government</a:t>
            </a:r>
            <a:r>
              <a:rPr sz="1031" kern="0" spc="-84" dirty="0">
                <a:solidFill>
                  <a:srgbClr val="536579"/>
                </a:solidFill>
                <a:latin typeface="Verdana"/>
                <a:cs typeface="Verdana"/>
              </a:rPr>
              <a:t> </a:t>
            </a:r>
            <a:r>
              <a:rPr sz="1031" kern="0" spc="-9" dirty="0">
                <a:solidFill>
                  <a:srgbClr val="536579"/>
                </a:solidFill>
                <a:latin typeface="Verdana"/>
                <a:cs typeface="Verdana"/>
              </a:rPr>
              <a:t>Relations</a:t>
            </a:r>
            <a:endParaRPr sz="1031" kern="0">
              <a:solidFill>
                <a:sysClr val="windowText" lastClr="000000"/>
              </a:solidFill>
              <a:latin typeface="Verdana"/>
              <a:cs typeface="Verdana"/>
            </a:endParaRPr>
          </a:p>
        </p:txBody>
      </p:sp>
      <p:sp>
        <p:nvSpPr>
          <p:cNvPr id="31" name="object 31"/>
          <p:cNvSpPr/>
          <p:nvPr/>
        </p:nvSpPr>
        <p:spPr>
          <a:xfrm>
            <a:off x="4311346" y="1519360"/>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32" name="object 32"/>
          <p:cNvSpPr txBox="1"/>
          <p:nvPr/>
        </p:nvSpPr>
        <p:spPr>
          <a:xfrm>
            <a:off x="4414828" y="1412263"/>
            <a:ext cx="598884" cy="170655"/>
          </a:xfrm>
          <a:prstGeom prst="rect">
            <a:avLst/>
          </a:prstGeom>
        </p:spPr>
        <p:txBody>
          <a:bodyPr vert="horz" wrap="square" lIns="0" tIns="11906" rIns="0" bIns="0" rtlCol="0">
            <a:spAutoFit/>
          </a:bodyPr>
          <a:lstStyle/>
          <a:p>
            <a:pPr marL="11906" defTabSz="857250" eaLnBrk="1" fontAlgn="auto" hangingPunct="1">
              <a:spcBef>
                <a:spcPts val="94"/>
              </a:spcBef>
              <a:spcAft>
                <a:spcPts val="0"/>
              </a:spcAft>
            </a:pPr>
            <a:r>
              <a:rPr sz="1031" kern="0" spc="-9" dirty="0">
                <a:solidFill>
                  <a:srgbClr val="536579"/>
                </a:solidFill>
                <a:latin typeface="Verdana"/>
                <a:cs typeface="Verdana"/>
              </a:rPr>
              <a:t>Athletics</a:t>
            </a:r>
            <a:endParaRPr sz="1031" kern="0">
              <a:solidFill>
                <a:sysClr val="windowText" lastClr="000000"/>
              </a:solidFill>
              <a:latin typeface="Verdana"/>
              <a:cs typeface="Verdana"/>
            </a:endParaRPr>
          </a:p>
        </p:txBody>
      </p:sp>
      <p:sp>
        <p:nvSpPr>
          <p:cNvPr id="33" name="object 33"/>
          <p:cNvSpPr/>
          <p:nvPr/>
        </p:nvSpPr>
        <p:spPr>
          <a:xfrm>
            <a:off x="5519314" y="1519360"/>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34" name="object 34"/>
          <p:cNvSpPr/>
          <p:nvPr/>
        </p:nvSpPr>
        <p:spPr>
          <a:xfrm>
            <a:off x="5519314" y="1697954"/>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35" name="object 35"/>
          <p:cNvSpPr txBox="1"/>
          <p:nvPr/>
        </p:nvSpPr>
        <p:spPr>
          <a:xfrm>
            <a:off x="5622796" y="1390760"/>
            <a:ext cx="864989" cy="717472"/>
          </a:xfrm>
          <a:prstGeom prst="rect">
            <a:avLst/>
          </a:prstGeom>
        </p:spPr>
        <p:txBody>
          <a:bodyPr vert="horz" wrap="square" lIns="0" tIns="11906" rIns="0" bIns="0" rtlCol="0">
            <a:spAutoFit/>
          </a:bodyPr>
          <a:lstStyle/>
          <a:p>
            <a:pPr marL="11906" marR="4763" defTabSz="857250" eaLnBrk="1" fontAlgn="auto" hangingPunct="1">
              <a:lnSpc>
                <a:spcPct val="113599"/>
              </a:lnSpc>
              <a:spcBef>
                <a:spcPts val="94"/>
              </a:spcBef>
              <a:spcAft>
                <a:spcPts val="0"/>
              </a:spcAft>
            </a:pPr>
            <a:r>
              <a:rPr sz="1031" kern="0" spc="-9" dirty="0">
                <a:solidFill>
                  <a:srgbClr val="536579"/>
                </a:solidFill>
                <a:latin typeface="Verdana"/>
                <a:cs typeface="Verdana"/>
              </a:rPr>
              <a:t>Facilities</a:t>
            </a:r>
            <a:r>
              <a:rPr sz="1031" kern="0" spc="469" dirty="0">
                <a:solidFill>
                  <a:srgbClr val="536579"/>
                </a:solidFill>
                <a:latin typeface="Verdana"/>
                <a:cs typeface="Verdana"/>
              </a:rPr>
              <a:t> </a:t>
            </a:r>
            <a:r>
              <a:rPr sz="1031" kern="0" spc="-19" dirty="0">
                <a:solidFill>
                  <a:srgbClr val="536579"/>
                </a:solidFill>
                <a:latin typeface="Verdana"/>
                <a:cs typeface="Verdana"/>
              </a:rPr>
              <a:t>Risk Management </a:t>
            </a:r>
            <a:r>
              <a:rPr sz="1031" kern="0" spc="66" dirty="0">
                <a:solidFill>
                  <a:srgbClr val="536579"/>
                </a:solidFill>
                <a:latin typeface="Verdana"/>
                <a:cs typeface="Verdana"/>
              </a:rPr>
              <a:t>&amp;</a:t>
            </a:r>
            <a:r>
              <a:rPr sz="1031" kern="0" spc="-131" dirty="0">
                <a:solidFill>
                  <a:srgbClr val="536579"/>
                </a:solidFill>
                <a:latin typeface="Verdana"/>
                <a:cs typeface="Verdana"/>
              </a:rPr>
              <a:t> </a:t>
            </a:r>
            <a:r>
              <a:rPr sz="1031" kern="0" spc="-9" dirty="0">
                <a:solidFill>
                  <a:srgbClr val="536579"/>
                </a:solidFill>
                <a:latin typeface="Verdana"/>
                <a:cs typeface="Verdana"/>
              </a:rPr>
              <a:t>Safety</a:t>
            </a:r>
            <a:endParaRPr sz="1031" kern="0">
              <a:solidFill>
                <a:sysClr val="windowText" lastClr="000000"/>
              </a:solidFill>
              <a:latin typeface="Verdana"/>
              <a:cs typeface="Verdana"/>
            </a:endParaRPr>
          </a:p>
        </p:txBody>
      </p:sp>
      <p:sp>
        <p:nvSpPr>
          <p:cNvPr id="36" name="object 36"/>
          <p:cNvSpPr/>
          <p:nvPr/>
        </p:nvSpPr>
        <p:spPr>
          <a:xfrm>
            <a:off x="6726834" y="1528290"/>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37" name="object 37"/>
          <p:cNvSpPr txBox="1"/>
          <p:nvPr/>
        </p:nvSpPr>
        <p:spPr>
          <a:xfrm>
            <a:off x="6830316" y="1399690"/>
            <a:ext cx="1113830" cy="536653"/>
          </a:xfrm>
          <a:prstGeom prst="rect">
            <a:avLst/>
          </a:prstGeom>
        </p:spPr>
        <p:txBody>
          <a:bodyPr vert="horz" wrap="square" lIns="0" tIns="11906" rIns="0" bIns="0" rtlCol="0">
            <a:spAutoFit/>
          </a:bodyPr>
          <a:lstStyle/>
          <a:p>
            <a:pPr marL="11906" marR="4763" defTabSz="857250" eaLnBrk="1" fontAlgn="auto" hangingPunct="1">
              <a:lnSpc>
                <a:spcPct val="113599"/>
              </a:lnSpc>
              <a:spcBef>
                <a:spcPts val="94"/>
              </a:spcBef>
              <a:spcAft>
                <a:spcPts val="0"/>
              </a:spcAft>
            </a:pPr>
            <a:r>
              <a:rPr sz="1031" kern="0" dirty="0">
                <a:solidFill>
                  <a:srgbClr val="536579"/>
                </a:solidFill>
                <a:latin typeface="Verdana"/>
                <a:cs typeface="Verdana"/>
              </a:rPr>
              <a:t>Provost</a:t>
            </a:r>
            <a:r>
              <a:rPr sz="1031" kern="0" spc="-94" dirty="0">
                <a:solidFill>
                  <a:srgbClr val="536579"/>
                </a:solidFill>
                <a:latin typeface="Verdana"/>
                <a:cs typeface="Verdana"/>
              </a:rPr>
              <a:t> </a:t>
            </a:r>
            <a:r>
              <a:rPr sz="1031" kern="0" spc="66" dirty="0">
                <a:solidFill>
                  <a:srgbClr val="536579"/>
                </a:solidFill>
                <a:latin typeface="Verdana"/>
                <a:cs typeface="Verdana"/>
              </a:rPr>
              <a:t>&amp;</a:t>
            </a:r>
            <a:r>
              <a:rPr sz="1031" kern="0" spc="-94" dirty="0">
                <a:solidFill>
                  <a:srgbClr val="536579"/>
                </a:solidFill>
                <a:latin typeface="Verdana"/>
                <a:cs typeface="Verdana"/>
              </a:rPr>
              <a:t> </a:t>
            </a:r>
            <a:r>
              <a:rPr sz="1031" kern="0" spc="-9" dirty="0">
                <a:solidFill>
                  <a:srgbClr val="536579"/>
                </a:solidFill>
                <a:latin typeface="Verdana"/>
                <a:cs typeface="Verdana"/>
              </a:rPr>
              <a:t>Senior </a:t>
            </a:r>
            <a:r>
              <a:rPr sz="1031" kern="0" spc="103" dirty="0">
                <a:solidFill>
                  <a:srgbClr val="536579"/>
                </a:solidFill>
                <a:latin typeface="Verdana"/>
                <a:cs typeface="Verdana"/>
              </a:rPr>
              <a:t>VP</a:t>
            </a:r>
            <a:r>
              <a:rPr sz="1031" kern="0" spc="-127" dirty="0">
                <a:solidFill>
                  <a:srgbClr val="536579"/>
                </a:solidFill>
                <a:latin typeface="Verdana"/>
                <a:cs typeface="Verdana"/>
              </a:rPr>
              <a:t> </a:t>
            </a:r>
            <a:r>
              <a:rPr sz="1031" kern="0" spc="-9" dirty="0">
                <a:solidFill>
                  <a:srgbClr val="536579"/>
                </a:solidFill>
                <a:latin typeface="Verdana"/>
                <a:cs typeface="Verdana"/>
              </a:rPr>
              <a:t>Academic Affairs</a:t>
            </a:r>
            <a:endParaRPr sz="1031" kern="0">
              <a:solidFill>
                <a:sysClr val="windowText" lastClr="000000"/>
              </a:solidFill>
              <a:latin typeface="Verdana"/>
              <a:cs typeface="Verdana"/>
            </a:endParaRPr>
          </a:p>
        </p:txBody>
      </p:sp>
      <p:sp>
        <p:nvSpPr>
          <p:cNvPr id="38" name="object 38"/>
          <p:cNvSpPr/>
          <p:nvPr/>
        </p:nvSpPr>
        <p:spPr>
          <a:xfrm>
            <a:off x="8322566" y="1519360"/>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39" name="object 39"/>
          <p:cNvSpPr/>
          <p:nvPr/>
        </p:nvSpPr>
        <p:spPr>
          <a:xfrm>
            <a:off x="8322566" y="1697954"/>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40" name="object 40"/>
          <p:cNvSpPr txBox="1"/>
          <p:nvPr/>
        </p:nvSpPr>
        <p:spPr>
          <a:xfrm>
            <a:off x="8426048" y="1390760"/>
            <a:ext cx="415528" cy="355834"/>
          </a:xfrm>
          <a:prstGeom prst="rect">
            <a:avLst/>
          </a:prstGeom>
        </p:spPr>
        <p:txBody>
          <a:bodyPr vert="horz" wrap="square" lIns="0" tIns="11906" rIns="0" bIns="0" rtlCol="0">
            <a:spAutoFit/>
          </a:bodyPr>
          <a:lstStyle/>
          <a:p>
            <a:pPr marL="11906" marR="4763" defTabSz="857250" eaLnBrk="1" fontAlgn="auto" hangingPunct="1">
              <a:lnSpc>
                <a:spcPct val="113599"/>
              </a:lnSpc>
              <a:spcBef>
                <a:spcPts val="94"/>
              </a:spcBef>
              <a:spcAft>
                <a:spcPts val="0"/>
              </a:spcAft>
            </a:pPr>
            <a:r>
              <a:rPr sz="1031" kern="0" spc="47" dirty="0">
                <a:solidFill>
                  <a:srgbClr val="536579"/>
                </a:solidFill>
                <a:latin typeface="Verdana"/>
                <a:cs typeface="Verdana"/>
              </a:rPr>
              <a:t>ACES </a:t>
            </a:r>
            <a:r>
              <a:rPr sz="1031" kern="0" spc="38" dirty="0">
                <a:solidFill>
                  <a:srgbClr val="536579"/>
                </a:solidFill>
                <a:latin typeface="Verdana"/>
                <a:cs typeface="Verdana"/>
              </a:rPr>
              <a:t>AES</a:t>
            </a:r>
            <a:endParaRPr sz="1031" kern="0">
              <a:solidFill>
                <a:sysClr val="windowText" lastClr="000000"/>
              </a:solidFill>
              <a:latin typeface="Verdana"/>
              <a:cs typeface="Verdana"/>
            </a:endParaRPr>
          </a:p>
        </p:txBody>
      </p:sp>
      <p:sp>
        <p:nvSpPr>
          <p:cNvPr id="41" name="object 41"/>
          <p:cNvSpPr/>
          <p:nvPr/>
        </p:nvSpPr>
        <p:spPr>
          <a:xfrm>
            <a:off x="9422549" y="1519360"/>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42" name="object 42"/>
          <p:cNvSpPr txBox="1"/>
          <p:nvPr/>
        </p:nvSpPr>
        <p:spPr>
          <a:xfrm>
            <a:off x="9526030" y="1390760"/>
            <a:ext cx="772716" cy="355834"/>
          </a:xfrm>
          <a:prstGeom prst="rect">
            <a:avLst/>
          </a:prstGeom>
        </p:spPr>
        <p:txBody>
          <a:bodyPr vert="horz" wrap="square" lIns="0" tIns="11906" rIns="0" bIns="0" rtlCol="0">
            <a:spAutoFit/>
          </a:bodyPr>
          <a:lstStyle/>
          <a:p>
            <a:pPr marL="11906" marR="4763" defTabSz="857250" eaLnBrk="1" fontAlgn="auto" hangingPunct="1">
              <a:lnSpc>
                <a:spcPct val="113599"/>
              </a:lnSpc>
              <a:spcBef>
                <a:spcPts val="94"/>
              </a:spcBef>
              <a:spcAft>
                <a:spcPts val="0"/>
              </a:spcAft>
            </a:pPr>
            <a:r>
              <a:rPr sz="1031" kern="0" spc="-23" dirty="0">
                <a:solidFill>
                  <a:srgbClr val="536579"/>
                </a:solidFill>
                <a:latin typeface="Verdana"/>
                <a:cs typeface="Verdana"/>
              </a:rPr>
              <a:t>Information </a:t>
            </a:r>
            <a:r>
              <a:rPr sz="1031" kern="0" spc="-9" dirty="0">
                <a:solidFill>
                  <a:srgbClr val="536579"/>
                </a:solidFill>
                <a:latin typeface="Verdana"/>
                <a:cs typeface="Verdana"/>
              </a:rPr>
              <a:t>Technology</a:t>
            </a:r>
            <a:endParaRPr sz="1031" kern="0">
              <a:solidFill>
                <a:sysClr val="windowText" lastClr="000000"/>
              </a:solidFill>
              <a:latin typeface="Verdana"/>
              <a:cs typeface="Verdana"/>
            </a:endParaRPr>
          </a:p>
        </p:txBody>
      </p:sp>
      <p:sp>
        <p:nvSpPr>
          <p:cNvPr id="43" name="object 43"/>
          <p:cNvSpPr/>
          <p:nvPr/>
        </p:nvSpPr>
        <p:spPr>
          <a:xfrm>
            <a:off x="1885313" y="3800082"/>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44" name="object 44"/>
          <p:cNvSpPr txBox="1"/>
          <p:nvPr/>
        </p:nvSpPr>
        <p:spPr>
          <a:xfrm>
            <a:off x="1988795" y="3671482"/>
            <a:ext cx="1007864" cy="355834"/>
          </a:xfrm>
          <a:prstGeom prst="rect">
            <a:avLst/>
          </a:prstGeom>
        </p:spPr>
        <p:txBody>
          <a:bodyPr vert="horz" wrap="square" lIns="0" tIns="11906" rIns="0" bIns="0" rtlCol="0">
            <a:spAutoFit/>
          </a:bodyPr>
          <a:lstStyle/>
          <a:p>
            <a:pPr marL="11906" marR="4763" defTabSz="857250" eaLnBrk="1" fontAlgn="auto" hangingPunct="1">
              <a:lnSpc>
                <a:spcPct val="113599"/>
              </a:lnSpc>
              <a:spcBef>
                <a:spcPts val="94"/>
              </a:spcBef>
              <a:spcAft>
                <a:spcPts val="0"/>
              </a:spcAft>
            </a:pPr>
            <a:r>
              <a:rPr sz="1031" kern="0" spc="-23" dirty="0">
                <a:solidFill>
                  <a:srgbClr val="536579"/>
                </a:solidFill>
                <a:latin typeface="Verdana"/>
                <a:cs typeface="Verdana"/>
              </a:rPr>
              <a:t>Advancement</a:t>
            </a:r>
            <a:r>
              <a:rPr sz="1031" kern="0" spc="-33" dirty="0">
                <a:solidFill>
                  <a:srgbClr val="536579"/>
                </a:solidFill>
                <a:latin typeface="Verdana"/>
                <a:cs typeface="Verdana"/>
              </a:rPr>
              <a:t> </a:t>
            </a:r>
            <a:r>
              <a:rPr sz="1031" kern="0" spc="14" dirty="0">
                <a:solidFill>
                  <a:srgbClr val="536579"/>
                </a:solidFill>
                <a:latin typeface="Verdana"/>
                <a:cs typeface="Verdana"/>
              </a:rPr>
              <a:t>/ </a:t>
            </a:r>
            <a:r>
              <a:rPr sz="1031" kern="0" spc="-9" dirty="0">
                <a:solidFill>
                  <a:srgbClr val="536579"/>
                </a:solidFill>
                <a:latin typeface="Verdana"/>
                <a:cs typeface="Verdana"/>
              </a:rPr>
              <a:t>Development</a:t>
            </a:r>
            <a:endParaRPr sz="1031" kern="0">
              <a:solidFill>
                <a:sysClr val="windowText" lastClr="000000"/>
              </a:solidFill>
              <a:latin typeface="Verdana"/>
              <a:cs typeface="Verdana"/>
            </a:endParaRPr>
          </a:p>
        </p:txBody>
      </p:sp>
      <p:sp>
        <p:nvSpPr>
          <p:cNvPr id="45" name="object 45"/>
          <p:cNvSpPr/>
          <p:nvPr/>
        </p:nvSpPr>
        <p:spPr>
          <a:xfrm>
            <a:off x="3329072" y="3800082"/>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46" name="object 46"/>
          <p:cNvSpPr txBox="1"/>
          <p:nvPr/>
        </p:nvSpPr>
        <p:spPr>
          <a:xfrm>
            <a:off x="3432554" y="3671482"/>
            <a:ext cx="541734" cy="355834"/>
          </a:xfrm>
          <a:prstGeom prst="rect">
            <a:avLst/>
          </a:prstGeom>
        </p:spPr>
        <p:txBody>
          <a:bodyPr vert="horz" wrap="square" lIns="0" tIns="11906" rIns="0" bIns="0" rtlCol="0">
            <a:spAutoFit/>
          </a:bodyPr>
          <a:lstStyle/>
          <a:p>
            <a:pPr marL="11906" marR="4763" defTabSz="857250" eaLnBrk="1" fontAlgn="auto" hangingPunct="1">
              <a:lnSpc>
                <a:spcPct val="113599"/>
              </a:lnSpc>
              <a:spcBef>
                <a:spcPts val="94"/>
              </a:spcBef>
              <a:spcAft>
                <a:spcPts val="0"/>
              </a:spcAft>
            </a:pPr>
            <a:r>
              <a:rPr sz="1031" kern="0" spc="-9" dirty="0">
                <a:solidFill>
                  <a:srgbClr val="536579"/>
                </a:solidFill>
                <a:latin typeface="Verdana"/>
                <a:cs typeface="Verdana"/>
              </a:rPr>
              <a:t>Student Affairs</a:t>
            </a:r>
            <a:endParaRPr sz="1031" kern="0">
              <a:solidFill>
                <a:sysClr val="windowText" lastClr="000000"/>
              </a:solidFill>
              <a:latin typeface="Verdana"/>
              <a:cs typeface="Verdana"/>
            </a:endParaRPr>
          </a:p>
        </p:txBody>
      </p:sp>
      <p:sp>
        <p:nvSpPr>
          <p:cNvPr id="47" name="object 47"/>
          <p:cNvSpPr/>
          <p:nvPr/>
        </p:nvSpPr>
        <p:spPr>
          <a:xfrm>
            <a:off x="4827187" y="3800082"/>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48" name="object 48"/>
          <p:cNvSpPr txBox="1"/>
          <p:nvPr/>
        </p:nvSpPr>
        <p:spPr>
          <a:xfrm>
            <a:off x="4930669" y="3671482"/>
            <a:ext cx="807838" cy="536653"/>
          </a:xfrm>
          <a:prstGeom prst="rect">
            <a:avLst/>
          </a:prstGeom>
        </p:spPr>
        <p:txBody>
          <a:bodyPr vert="horz" wrap="square" lIns="0" tIns="11906" rIns="0" bIns="0" rtlCol="0">
            <a:spAutoFit/>
          </a:bodyPr>
          <a:lstStyle/>
          <a:p>
            <a:pPr marL="11906" marR="4763" defTabSz="857250" eaLnBrk="1" fontAlgn="auto" hangingPunct="1">
              <a:lnSpc>
                <a:spcPct val="113599"/>
              </a:lnSpc>
              <a:spcBef>
                <a:spcPts val="94"/>
              </a:spcBef>
              <a:spcAft>
                <a:spcPts val="0"/>
              </a:spcAft>
            </a:pPr>
            <a:r>
              <a:rPr sz="1031" kern="0" dirty="0">
                <a:solidFill>
                  <a:srgbClr val="536579"/>
                </a:solidFill>
                <a:latin typeface="Verdana"/>
                <a:cs typeface="Verdana"/>
              </a:rPr>
              <a:t>College</a:t>
            </a:r>
            <a:r>
              <a:rPr sz="1031" kern="0" spc="-52" dirty="0">
                <a:solidFill>
                  <a:srgbClr val="536579"/>
                </a:solidFill>
                <a:latin typeface="Verdana"/>
                <a:cs typeface="Verdana"/>
              </a:rPr>
              <a:t> </a:t>
            </a:r>
            <a:r>
              <a:rPr sz="1031" kern="0" spc="-23" dirty="0">
                <a:solidFill>
                  <a:srgbClr val="536579"/>
                </a:solidFill>
                <a:latin typeface="Verdana"/>
                <a:cs typeface="Verdana"/>
              </a:rPr>
              <a:t>of </a:t>
            </a:r>
            <a:r>
              <a:rPr sz="1031" kern="0" dirty="0">
                <a:solidFill>
                  <a:srgbClr val="536579"/>
                </a:solidFill>
                <a:latin typeface="Verdana"/>
                <a:cs typeface="Verdana"/>
              </a:rPr>
              <a:t>Science</a:t>
            </a:r>
            <a:r>
              <a:rPr sz="1031" kern="0" spc="-70" dirty="0">
                <a:solidFill>
                  <a:srgbClr val="536579"/>
                </a:solidFill>
                <a:latin typeface="Verdana"/>
                <a:cs typeface="Verdana"/>
              </a:rPr>
              <a:t> </a:t>
            </a:r>
            <a:r>
              <a:rPr sz="1031" kern="0" spc="-23" dirty="0">
                <a:solidFill>
                  <a:srgbClr val="536579"/>
                </a:solidFill>
                <a:latin typeface="Verdana"/>
                <a:cs typeface="Verdana"/>
              </a:rPr>
              <a:t>and </a:t>
            </a:r>
            <a:r>
              <a:rPr sz="1031" kern="0" spc="-19" dirty="0">
                <a:solidFill>
                  <a:srgbClr val="536579"/>
                </a:solidFill>
                <a:latin typeface="Verdana"/>
                <a:cs typeface="Verdana"/>
              </a:rPr>
              <a:t>Math</a:t>
            </a:r>
            <a:endParaRPr sz="1031" kern="0">
              <a:solidFill>
                <a:sysClr val="windowText" lastClr="000000"/>
              </a:solidFill>
              <a:latin typeface="Verdana"/>
              <a:cs typeface="Verdana"/>
            </a:endParaRPr>
          </a:p>
        </p:txBody>
      </p:sp>
      <p:sp>
        <p:nvSpPr>
          <p:cNvPr id="49" name="object 49"/>
          <p:cNvSpPr/>
          <p:nvPr/>
        </p:nvSpPr>
        <p:spPr>
          <a:xfrm>
            <a:off x="6145472" y="3800082"/>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50" name="object 50"/>
          <p:cNvSpPr/>
          <p:nvPr/>
        </p:nvSpPr>
        <p:spPr>
          <a:xfrm>
            <a:off x="6145472" y="4157269"/>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51" name="object 51"/>
          <p:cNvSpPr txBox="1"/>
          <p:nvPr/>
        </p:nvSpPr>
        <p:spPr>
          <a:xfrm>
            <a:off x="6248955" y="3671482"/>
            <a:ext cx="1149548" cy="717472"/>
          </a:xfrm>
          <a:prstGeom prst="rect">
            <a:avLst/>
          </a:prstGeom>
        </p:spPr>
        <p:txBody>
          <a:bodyPr vert="horz" wrap="square" lIns="0" tIns="11906" rIns="0" bIns="0" rtlCol="0">
            <a:spAutoFit/>
          </a:bodyPr>
          <a:lstStyle/>
          <a:p>
            <a:pPr marL="11906" marR="4763" defTabSz="857250" eaLnBrk="1" fontAlgn="auto" hangingPunct="1">
              <a:lnSpc>
                <a:spcPct val="113599"/>
              </a:lnSpc>
              <a:spcBef>
                <a:spcPts val="94"/>
              </a:spcBef>
              <a:spcAft>
                <a:spcPts val="0"/>
              </a:spcAft>
            </a:pPr>
            <a:r>
              <a:rPr sz="1031" kern="0" dirty="0">
                <a:solidFill>
                  <a:srgbClr val="536579"/>
                </a:solidFill>
                <a:latin typeface="Verdana"/>
                <a:cs typeface="Verdana"/>
              </a:rPr>
              <a:t>College</a:t>
            </a:r>
            <a:r>
              <a:rPr sz="1031" kern="0" spc="-52" dirty="0">
                <a:solidFill>
                  <a:srgbClr val="536579"/>
                </a:solidFill>
                <a:latin typeface="Verdana"/>
                <a:cs typeface="Verdana"/>
              </a:rPr>
              <a:t> </a:t>
            </a:r>
            <a:r>
              <a:rPr sz="1031" kern="0" spc="-23" dirty="0">
                <a:solidFill>
                  <a:srgbClr val="536579"/>
                </a:solidFill>
                <a:latin typeface="Verdana"/>
                <a:cs typeface="Verdana"/>
              </a:rPr>
              <a:t>of </a:t>
            </a:r>
            <a:r>
              <a:rPr sz="1031" kern="0" spc="-9" dirty="0">
                <a:solidFill>
                  <a:srgbClr val="536579"/>
                </a:solidFill>
                <a:latin typeface="Verdana"/>
                <a:cs typeface="Verdana"/>
              </a:rPr>
              <a:t>Education </a:t>
            </a:r>
            <a:r>
              <a:rPr sz="1031" kern="0" dirty="0">
                <a:solidFill>
                  <a:srgbClr val="536579"/>
                </a:solidFill>
                <a:latin typeface="Verdana"/>
                <a:cs typeface="Verdana"/>
              </a:rPr>
              <a:t>College</a:t>
            </a:r>
            <a:r>
              <a:rPr sz="1031" kern="0" spc="-89" dirty="0">
                <a:solidFill>
                  <a:srgbClr val="536579"/>
                </a:solidFill>
                <a:latin typeface="Verdana"/>
                <a:cs typeface="Verdana"/>
              </a:rPr>
              <a:t> </a:t>
            </a:r>
            <a:r>
              <a:rPr sz="1031" kern="0" dirty="0">
                <a:solidFill>
                  <a:srgbClr val="536579"/>
                </a:solidFill>
                <a:latin typeface="Verdana"/>
                <a:cs typeface="Verdana"/>
              </a:rPr>
              <a:t>of</a:t>
            </a:r>
            <a:r>
              <a:rPr sz="1031" kern="0" spc="-84" dirty="0">
                <a:solidFill>
                  <a:srgbClr val="536579"/>
                </a:solidFill>
                <a:latin typeface="Verdana"/>
                <a:cs typeface="Verdana"/>
              </a:rPr>
              <a:t> </a:t>
            </a:r>
            <a:r>
              <a:rPr sz="1031" kern="0" spc="-9" dirty="0">
                <a:solidFill>
                  <a:srgbClr val="536579"/>
                </a:solidFill>
                <a:latin typeface="Verdana"/>
                <a:cs typeface="Verdana"/>
              </a:rPr>
              <a:t>Liberal </a:t>
            </a:r>
            <a:r>
              <a:rPr sz="1031" kern="0" spc="-19" dirty="0">
                <a:solidFill>
                  <a:srgbClr val="536579"/>
                </a:solidFill>
                <a:latin typeface="Verdana"/>
                <a:cs typeface="Verdana"/>
              </a:rPr>
              <a:t>Arts</a:t>
            </a:r>
            <a:endParaRPr sz="1031" kern="0">
              <a:solidFill>
                <a:sysClr val="windowText" lastClr="000000"/>
              </a:solidFill>
              <a:latin typeface="Verdana"/>
              <a:cs typeface="Verdana"/>
            </a:endParaRPr>
          </a:p>
        </p:txBody>
      </p:sp>
      <p:sp>
        <p:nvSpPr>
          <p:cNvPr id="52" name="object 52"/>
          <p:cNvSpPr/>
          <p:nvPr/>
        </p:nvSpPr>
        <p:spPr>
          <a:xfrm>
            <a:off x="7808587" y="3800082"/>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53" name="object 53"/>
          <p:cNvSpPr txBox="1"/>
          <p:nvPr/>
        </p:nvSpPr>
        <p:spPr>
          <a:xfrm>
            <a:off x="7912069" y="3671482"/>
            <a:ext cx="797123" cy="355834"/>
          </a:xfrm>
          <a:prstGeom prst="rect">
            <a:avLst/>
          </a:prstGeom>
        </p:spPr>
        <p:txBody>
          <a:bodyPr vert="horz" wrap="square" lIns="0" tIns="11906" rIns="0" bIns="0" rtlCol="0">
            <a:spAutoFit/>
          </a:bodyPr>
          <a:lstStyle/>
          <a:p>
            <a:pPr marL="11906" marR="4763" defTabSz="857250" eaLnBrk="1" fontAlgn="auto" hangingPunct="1">
              <a:lnSpc>
                <a:spcPct val="113599"/>
              </a:lnSpc>
              <a:spcBef>
                <a:spcPts val="94"/>
              </a:spcBef>
              <a:spcAft>
                <a:spcPts val="0"/>
              </a:spcAft>
            </a:pPr>
            <a:r>
              <a:rPr sz="1031" kern="0" dirty="0">
                <a:solidFill>
                  <a:srgbClr val="536579"/>
                </a:solidFill>
                <a:latin typeface="Verdana"/>
                <a:cs typeface="Verdana"/>
              </a:rPr>
              <a:t>College</a:t>
            </a:r>
            <a:r>
              <a:rPr sz="1031" kern="0" spc="-52" dirty="0">
                <a:solidFill>
                  <a:srgbClr val="536579"/>
                </a:solidFill>
                <a:latin typeface="Verdana"/>
                <a:cs typeface="Verdana"/>
              </a:rPr>
              <a:t> </a:t>
            </a:r>
            <a:r>
              <a:rPr sz="1031" kern="0" spc="-23" dirty="0">
                <a:solidFill>
                  <a:srgbClr val="536579"/>
                </a:solidFill>
                <a:latin typeface="Verdana"/>
                <a:cs typeface="Verdana"/>
              </a:rPr>
              <a:t>of </a:t>
            </a:r>
            <a:r>
              <a:rPr sz="1031" kern="0" spc="-9" dirty="0">
                <a:solidFill>
                  <a:srgbClr val="536579"/>
                </a:solidFill>
                <a:latin typeface="Verdana"/>
                <a:cs typeface="Verdana"/>
              </a:rPr>
              <a:t>Engineering</a:t>
            </a:r>
            <a:endParaRPr sz="1031" kern="0">
              <a:solidFill>
                <a:sysClr val="windowText" lastClr="000000"/>
              </a:solidFill>
              <a:latin typeface="Verdana"/>
              <a:cs typeface="Verdana"/>
            </a:endParaRPr>
          </a:p>
        </p:txBody>
      </p:sp>
      <p:sp>
        <p:nvSpPr>
          <p:cNvPr id="54" name="object 54"/>
          <p:cNvSpPr/>
          <p:nvPr/>
        </p:nvSpPr>
        <p:spPr>
          <a:xfrm>
            <a:off x="9128726" y="3800082"/>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55" name="object 55"/>
          <p:cNvSpPr txBox="1"/>
          <p:nvPr/>
        </p:nvSpPr>
        <p:spPr>
          <a:xfrm>
            <a:off x="9232208" y="3671482"/>
            <a:ext cx="1307306" cy="355834"/>
          </a:xfrm>
          <a:prstGeom prst="rect">
            <a:avLst/>
          </a:prstGeom>
        </p:spPr>
        <p:txBody>
          <a:bodyPr vert="horz" wrap="square" lIns="0" tIns="11906" rIns="0" bIns="0" rtlCol="0">
            <a:spAutoFit/>
          </a:bodyPr>
          <a:lstStyle/>
          <a:p>
            <a:pPr marL="11906" marR="4763" defTabSz="857250" eaLnBrk="1" fontAlgn="auto" hangingPunct="1">
              <a:lnSpc>
                <a:spcPct val="113599"/>
              </a:lnSpc>
              <a:spcBef>
                <a:spcPts val="94"/>
              </a:spcBef>
              <a:spcAft>
                <a:spcPts val="0"/>
              </a:spcAft>
            </a:pPr>
            <a:r>
              <a:rPr sz="1031" kern="0" dirty="0">
                <a:solidFill>
                  <a:srgbClr val="536579"/>
                </a:solidFill>
                <a:latin typeface="Verdana"/>
                <a:cs typeface="Verdana"/>
              </a:rPr>
              <a:t>College</a:t>
            </a:r>
            <a:r>
              <a:rPr sz="1031" kern="0" spc="-52" dirty="0">
                <a:solidFill>
                  <a:srgbClr val="536579"/>
                </a:solidFill>
                <a:latin typeface="Verdana"/>
                <a:cs typeface="Verdana"/>
              </a:rPr>
              <a:t> </a:t>
            </a:r>
            <a:r>
              <a:rPr sz="1031" kern="0" spc="-23" dirty="0">
                <a:solidFill>
                  <a:srgbClr val="536579"/>
                </a:solidFill>
                <a:latin typeface="Verdana"/>
                <a:cs typeface="Verdana"/>
              </a:rPr>
              <a:t>of Veterinary</a:t>
            </a:r>
            <a:r>
              <a:rPr sz="1031" kern="0" spc="-42" dirty="0">
                <a:solidFill>
                  <a:srgbClr val="536579"/>
                </a:solidFill>
                <a:latin typeface="Verdana"/>
                <a:cs typeface="Verdana"/>
              </a:rPr>
              <a:t> </a:t>
            </a:r>
            <a:r>
              <a:rPr sz="1031" kern="0" spc="-9" dirty="0">
                <a:solidFill>
                  <a:srgbClr val="536579"/>
                </a:solidFill>
                <a:latin typeface="Verdana"/>
                <a:cs typeface="Verdana"/>
              </a:rPr>
              <a:t>Medicine</a:t>
            </a:r>
            <a:endParaRPr sz="1031" kern="0">
              <a:solidFill>
                <a:sysClr val="windowText" lastClr="000000"/>
              </a:solidFill>
              <a:latin typeface="Verdana"/>
              <a:cs typeface="Verdana"/>
            </a:endParaRPr>
          </a:p>
        </p:txBody>
      </p:sp>
      <p:sp>
        <p:nvSpPr>
          <p:cNvPr id="56" name="object 56"/>
          <p:cNvSpPr/>
          <p:nvPr/>
        </p:nvSpPr>
        <p:spPr>
          <a:xfrm>
            <a:off x="1954161" y="5287397"/>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57" name="object 57"/>
          <p:cNvSpPr/>
          <p:nvPr/>
        </p:nvSpPr>
        <p:spPr>
          <a:xfrm>
            <a:off x="1954161" y="5644585"/>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58" name="object 58"/>
          <p:cNvSpPr/>
          <p:nvPr/>
        </p:nvSpPr>
        <p:spPr>
          <a:xfrm>
            <a:off x="1954161" y="6001772"/>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59" name="object 59"/>
          <p:cNvSpPr txBox="1"/>
          <p:nvPr/>
        </p:nvSpPr>
        <p:spPr>
          <a:xfrm>
            <a:off x="2057643" y="5158797"/>
            <a:ext cx="675084" cy="1259928"/>
          </a:xfrm>
          <a:prstGeom prst="rect">
            <a:avLst/>
          </a:prstGeom>
        </p:spPr>
        <p:txBody>
          <a:bodyPr vert="horz" wrap="square" lIns="0" tIns="11906" rIns="0" bIns="0" rtlCol="0">
            <a:spAutoFit/>
          </a:bodyPr>
          <a:lstStyle/>
          <a:p>
            <a:pPr marL="11906" marR="4763" defTabSz="857250" eaLnBrk="1" fontAlgn="auto" hangingPunct="1">
              <a:lnSpc>
                <a:spcPct val="113599"/>
              </a:lnSpc>
              <a:spcBef>
                <a:spcPts val="94"/>
              </a:spcBef>
              <a:spcAft>
                <a:spcPts val="0"/>
              </a:spcAft>
            </a:pPr>
            <a:r>
              <a:rPr sz="1031" kern="0" dirty="0">
                <a:solidFill>
                  <a:srgbClr val="536579"/>
                </a:solidFill>
                <a:latin typeface="Verdana"/>
                <a:cs typeface="Verdana"/>
              </a:rPr>
              <a:t>College</a:t>
            </a:r>
            <a:r>
              <a:rPr sz="1031" kern="0" spc="-52" dirty="0">
                <a:solidFill>
                  <a:srgbClr val="536579"/>
                </a:solidFill>
                <a:latin typeface="Verdana"/>
                <a:cs typeface="Verdana"/>
              </a:rPr>
              <a:t> </a:t>
            </a:r>
            <a:r>
              <a:rPr sz="1031" kern="0" spc="-23" dirty="0">
                <a:solidFill>
                  <a:srgbClr val="536579"/>
                </a:solidFill>
                <a:latin typeface="Verdana"/>
                <a:cs typeface="Verdana"/>
              </a:rPr>
              <a:t>of </a:t>
            </a:r>
            <a:r>
              <a:rPr sz="1031" kern="0" spc="-9" dirty="0">
                <a:solidFill>
                  <a:srgbClr val="536579"/>
                </a:solidFill>
                <a:latin typeface="Verdana"/>
                <a:cs typeface="Verdana"/>
              </a:rPr>
              <a:t>Nursing </a:t>
            </a:r>
            <a:r>
              <a:rPr sz="1031" kern="0" dirty="0">
                <a:solidFill>
                  <a:srgbClr val="536579"/>
                </a:solidFill>
                <a:latin typeface="Verdana"/>
                <a:cs typeface="Verdana"/>
              </a:rPr>
              <a:t>College</a:t>
            </a:r>
            <a:r>
              <a:rPr sz="1031" kern="0" spc="-52" dirty="0">
                <a:solidFill>
                  <a:srgbClr val="536579"/>
                </a:solidFill>
                <a:latin typeface="Verdana"/>
                <a:cs typeface="Verdana"/>
              </a:rPr>
              <a:t> </a:t>
            </a:r>
            <a:r>
              <a:rPr sz="1031" kern="0" spc="-23" dirty="0">
                <a:solidFill>
                  <a:srgbClr val="536579"/>
                </a:solidFill>
                <a:latin typeface="Verdana"/>
                <a:cs typeface="Verdana"/>
              </a:rPr>
              <a:t>of </a:t>
            </a:r>
            <a:r>
              <a:rPr sz="1031" kern="0" spc="-9" dirty="0">
                <a:solidFill>
                  <a:srgbClr val="536579"/>
                </a:solidFill>
                <a:latin typeface="Verdana"/>
                <a:cs typeface="Verdana"/>
              </a:rPr>
              <a:t>Pharmacy </a:t>
            </a:r>
            <a:r>
              <a:rPr sz="1031" kern="0" dirty="0">
                <a:solidFill>
                  <a:srgbClr val="536579"/>
                </a:solidFill>
                <a:latin typeface="Verdana"/>
                <a:cs typeface="Verdana"/>
              </a:rPr>
              <a:t>College</a:t>
            </a:r>
            <a:r>
              <a:rPr sz="1031" kern="0" spc="-52" dirty="0">
                <a:solidFill>
                  <a:srgbClr val="536579"/>
                </a:solidFill>
                <a:latin typeface="Verdana"/>
                <a:cs typeface="Verdana"/>
              </a:rPr>
              <a:t> </a:t>
            </a:r>
            <a:r>
              <a:rPr sz="1031" kern="0" spc="-23" dirty="0">
                <a:solidFill>
                  <a:srgbClr val="536579"/>
                </a:solidFill>
                <a:latin typeface="Verdana"/>
                <a:cs typeface="Verdana"/>
              </a:rPr>
              <a:t>of </a:t>
            </a:r>
            <a:r>
              <a:rPr sz="1031" kern="0" spc="-9" dirty="0">
                <a:solidFill>
                  <a:srgbClr val="536579"/>
                </a:solidFill>
                <a:latin typeface="Verdana"/>
                <a:cs typeface="Verdana"/>
              </a:rPr>
              <a:t>Human Sciences</a:t>
            </a:r>
            <a:endParaRPr sz="1031" kern="0">
              <a:solidFill>
                <a:sysClr val="windowText" lastClr="000000"/>
              </a:solidFill>
              <a:latin typeface="Verdana"/>
              <a:cs typeface="Verdana"/>
            </a:endParaRPr>
          </a:p>
        </p:txBody>
      </p:sp>
      <p:sp>
        <p:nvSpPr>
          <p:cNvPr id="60" name="object 60"/>
          <p:cNvSpPr/>
          <p:nvPr/>
        </p:nvSpPr>
        <p:spPr>
          <a:xfrm>
            <a:off x="3188911" y="5282074"/>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61" name="object 61"/>
          <p:cNvSpPr/>
          <p:nvPr/>
        </p:nvSpPr>
        <p:spPr>
          <a:xfrm>
            <a:off x="3188911" y="5817856"/>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62" name="object 62"/>
          <p:cNvSpPr/>
          <p:nvPr/>
        </p:nvSpPr>
        <p:spPr>
          <a:xfrm>
            <a:off x="3188911" y="6353637"/>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63" name="object 63"/>
          <p:cNvSpPr txBox="1"/>
          <p:nvPr/>
        </p:nvSpPr>
        <p:spPr>
          <a:xfrm>
            <a:off x="3292393" y="5153475"/>
            <a:ext cx="1298972" cy="1259928"/>
          </a:xfrm>
          <a:prstGeom prst="rect">
            <a:avLst/>
          </a:prstGeom>
        </p:spPr>
        <p:txBody>
          <a:bodyPr vert="horz" wrap="square" lIns="0" tIns="11906" rIns="0" bIns="0" rtlCol="0">
            <a:spAutoFit/>
          </a:bodyPr>
          <a:lstStyle/>
          <a:p>
            <a:pPr marL="11906" marR="345281" defTabSz="857250" eaLnBrk="1" fontAlgn="auto" hangingPunct="1">
              <a:lnSpc>
                <a:spcPct val="113599"/>
              </a:lnSpc>
              <a:spcBef>
                <a:spcPts val="94"/>
              </a:spcBef>
              <a:spcAft>
                <a:spcPts val="0"/>
              </a:spcAft>
            </a:pPr>
            <a:r>
              <a:rPr sz="1031" kern="0" dirty="0">
                <a:solidFill>
                  <a:srgbClr val="536579"/>
                </a:solidFill>
                <a:latin typeface="Verdana"/>
                <a:cs typeface="Verdana"/>
              </a:rPr>
              <a:t>College</a:t>
            </a:r>
            <a:r>
              <a:rPr sz="1031" kern="0" spc="-52" dirty="0">
                <a:solidFill>
                  <a:srgbClr val="536579"/>
                </a:solidFill>
                <a:latin typeface="Verdana"/>
                <a:cs typeface="Verdana"/>
              </a:rPr>
              <a:t> </a:t>
            </a:r>
            <a:r>
              <a:rPr sz="1031" kern="0" spc="-23" dirty="0">
                <a:solidFill>
                  <a:srgbClr val="536579"/>
                </a:solidFill>
                <a:latin typeface="Verdana"/>
                <a:cs typeface="Verdana"/>
              </a:rPr>
              <a:t>of </a:t>
            </a:r>
            <a:r>
              <a:rPr sz="1031" kern="0" spc="-9" dirty="0">
                <a:solidFill>
                  <a:srgbClr val="536579"/>
                </a:solidFill>
                <a:latin typeface="Verdana"/>
                <a:cs typeface="Verdana"/>
              </a:rPr>
              <a:t>Architecture</a:t>
            </a:r>
            <a:r>
              <a:rPr sz="1031" kern="0" spc="-103" dirty="0">
                <a:solidFill>
                  <a:srgbClr val="536579"/>
                </a:solidFill>
                <a:latin typeface="Verdana"/>
                <a:cs typeface="Verdana"/>
              </a:rPr>
              <a:t> </a:t>
            </a:r>
            <a:r>
              <a:rPr sz="1031" kern="0" spc="19" dirty="0">
                <a:solidFill>
                  <a:srgbClr val="536579"/>
                </a:solidFill>
                <a:latin typeface="Verdana"/>
                <a:cs typeface="Verdana"/>
              </a:rPr>
              <a:t>&amp; </a:t>
            </a:r>
            <a:r>
              <a:rPr sz="1031" kern="0" spc="-9" dirty="0">
                <a:solidFill>
                  <a:srgbClr val="536579"/>
                </a:solidFill>
                <a:latin typeface="Verdana"/>
                <a:cs typeface="Verdana"/>
              </a:rPr>
              <a:t>Design</a:t>
            </a:r>
            <a:endParaRPr sz="1031" kern="0">
              <a:solidFill>
                <a:sysClr val="windowText" lastClr="000000"/>
              </a:solidFill>
              <a:latin typeface="Verdana"/>
              <a:cs typeface="Verdana"/>
            </a:endParaRPr>
          </a:p>
          <a:p>
            <a:pPr marL="11906" marR="4763" defTabSz="857250" eaLnBrk="1" fontAlgn="auto" hangingPunct="1">
              <a:lnSpc>
                <a:spcPct val="113599"/>
              </a:lnSpc>
              <a:spcBef>
                <a:spcPts val="0"/>
              </a:spcBef>
              <a:spcAft>
                <a:spcPts val="0"/>
              </a:spcAft>
            </a:pPr>
            <a:r>
              <a:rPr sz="1031" kern="0" dirty="0">
                <a:solidFill>
                  <a:srgbClr val="536579"/>
                </a:solidFill>
                <a:latin typeface="Verdana"/>
                <a:cs typeface="Verdana"/>
              </a:rPr>
              <a:t>College</a:t>
            </a:r>
            <a:r>
              <a:rPr sz="1031" kern="0" spc="-89" dirty="0">
                <a:solidFill>
                  <a:srgbClr val="536579"/>
                </a:solidFill>
                <a:latin typeface="Verdana"/>
                <a:cs typeface="Verdana"/>
              </a:rPr>
              <a:t> </a:t>
            </a:r>
            <a:r>
              <a:rPr sz="1031" kern="0" dirty="0">
                <a:solidFill>
                  <a:srgbClr val="536579"/>
                </a:solidFill>
                <a:latin typeface="Verdana"/>
                <a:cs typeface="Verdana"/>
              </a:rPr>
              <a:t>of</a:t>
            </a:r>
            <a:r>
              <a:rPr sz="1031" kern="0" spc="-84" dirty="0">
                <a:solidFill>
                  <a:srgbClr val="536579"/>
                </a:solidFill>
                <a:latin typeface="Verdana"/>
                <a:cs typeface="Verdana"/>
              </a:rPr>
              <a:t> </a:t>
            </a:r>
            <a:r>
              <a:rPr sz="1031" kern="0" spc="-9" dirty="0">
                <a:solidFill>
                  <a:srgbClr val="536579"/>
                </a:solidFill>
                <a:latin typeface="Verdana"/>
                <a:cs typeface="Verdana"/>
              </a:rPr>
              <a:t>Forestry, </a:t>
            </a:r>
            <a:r>
              <a:rPr sz="1031" kern="0" spc="-19" dirty="0">
                <a:solidFill>
                  <a:srgbClr val="536579"/>
                </a:solidFill>
                <a:latin typeface="Verdana"/>
                <a:cs typeface="Verdana"/>
              </a:rPr>
              <a:t>Wildlife,</a:t>
            </a:r>
            <a:r>
              <a:rPr sz="1031" kern="0" spc="-56" dirty="0">
                <a:solidFill>
                  <a:srgbClr val="536579"/>
                </a:solidFill>
                <a:latin typeface="Verdana"/>
                <a:cs typeface="Verdana"/>
              </a:rPr>
              <a:t> </a:t>
            </a:r>
            <a:r>
              <a:rPr sz="1031" kern="0" spc="19" dirty="0">
                <a:solidFill>
                  <a:srgbClr val="536579"/>
                </a:solidFill>
                <a:latin typeface="Verdana"/>
                <a:cs typeface="Verdana"/>
              </a:rPr>
              <a:t>&amp; </a:t>
            </a:r>
            <a:r>
              <a:rPr sz="1031" kern="0" spc="-9" dirty="0">
                <a:solidFill>
                  <a:srgbClr val="536579"/>
                </a:solidFill>
                <a:latin typeface="Verdana"/>
                <a:cs typeface="Verdana"/>
              </a:rPr>
              <a:t>Construction </a:t>
            </a:r>
            <a:r>
              <a:rPr sz="1031" kern="0" dirty="0">
                <a:solidFill>
                  <a:srgbClr val="536579"/>
                </a:solidFill>
                <a:latin typeface="Verdana"/>
                <a:cs typeface="Verdana"/>
              </a:rPr>
              <a:t>College</a:t>
            </a:r>
            <a:r>
              <a:rPr sz="1031" kern="0" spc="-89" dirty="0">
                <a:solidFill>
                  <a:srgbClr val="536579"/>
                </a:solidFill>
                <a:latin typeface="Verdana"/>
                <a:cs typeface="Verdana"/>
              </a:rPr>
              <a:t> </a:t>
            </a:r>
            <a:r>
              <a:rPr sz="1031" kern="0" dirty="0">
                <a:solidFill>
                  <a:srgbClr val="536579"/>
                </a:solidFill>
                <a:latin typeface="Verdana"/>
                <a:cs typeface="Verdana"/>
              </a:rPr>
              <a:t>of</a:t>
            </a:r>
            <a:r>
              <a:rPr sz="1031" kern="0" spc="-84" dirty="0">
                <a:solidFill>
                  <a:srgbClr val="536579"/>
                </a:solidFill>
                <a:latin typeface="Verdana"/>
                <a:cs typeface="Verdana"/>
              </a:rPr>
              <a:t> </a:t>
            </a:r>
            <a:r>
              <a:rPr sz="1031" kern="0" spc="-9" dirty="0">
                <a:solidFill>
                  <a:srgbClr val="536579"/>
                </a:solidFill>
                <a:latin typeface="Verdana"/>
                <a:cs typeface="Verdana"/>
              </a:rPr>
              <a:t>Business</a:t>
            </a:r>
            <a:endParaRPr sz="1031" kern="0">
              <a:solidFill>
                <a:sysClr val="windowText" lastClr="000000"/>
              </a:solidFill>
              <a:latin typeface="Verdana"/>
              <a:cs typeface="Verdana"/>
            </a:endParaRPr>
          </a:p>
        </p:txBody>
      </p:sp>
      <p:sp>
        <p:nvSpPr>
          <p:cNvPr id="64" name="object 64"/>
          <p:cNvSpPr/>
          <p:nvPr/>
        </p:nvSpPr>
        <p:spPr>
          <a:xfrm>
            <a:off x="4809328" y="5282074"/>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65" name="object 65"/>
          <p:cNvSpPr txBox="1"/>
          <p:nvPr/>
        </p:nvSpPr>
        <p:spPr>
          <a:xfrm>
            <a:off x="4912809" y="5153475"/>
            <a:ext cx="740569" cy="355834"/>
          </a:xfrm>
          <a:prstGeom prst="rect">
            <a:avLst/>
          </a:prstGeom>
        </p:spPr>
        <p:txBody>
          <a:bodyPr vert="horz" wrap="square" lIns="0" tIns="11906" rIns="0" bIns="0" rtlCol="0">
            <a:spAutoFit/>
          </a:bodyPr>
          <a:lstStyle/>
          <a:p>
            <a:pPr marL="11906" marR="4763" defTabSz="857250" eaLnBrk="1" fontAlgn="auto" hangingPunct="1">
              <a:lnSpc>
                <a:spcPct val="113599"/>
              </a:lnSpc>
              <a:spcBef>
                <a:spcPts val="94"/>
              </a:spcBef>
              <a:spcAft>
                <a:spcPts val="0"/>
              </a:spcAft>
            </a:pPr>
            <a:r>
              <a:rPr sz="1031" kern="0" dirty="0">
                <a:solidFill>
                  <a:srgbClr val="536579"/>
                </a:solidFill>
                <a:latin typeface="Verdana"/>
                <a:cs typeface="Verdana"/>
              </a:rPr>
              <a:t>College</a:t>
            </a:r>
            <a:r>
              <a:rPr sz="1031" kern="0" spc="-52" dirty="0">
                <a:solidFill>
                  <a:srgbClr val="536579"/>
                </a:solidFill>
                <a:latin typeface="Verdana"/>
                <a:cs typeface="Verdana"/>
              </a:rPr>
              <a:t> </a:t>
            </a:r>
            <a:r>
              <a:rPr sz="1031" kern="0" spc="-23" dirty="0">
                <a:solidFill>
                  <a:srgbClr val="536579"/>
                </a:solidFill>
                <a:latin typeface="Verdana"/>
                <a:cs typeface="Verdana"/>
              </a:rPr>
              <a:t>of </a:t>
            </a:r>
            <a:r>
              <a:rPr sz="1031" kern="0" spc="-9" dirty="0">
                <a:solidFill>
                  <a:srgbClr val="536579"/>
                </a:solidFill>
                <a:latin typeface="Verdana"/>
                <a:cs typeface="Verdana"/>
              </a:rPr>
              <a:t>Agriculture</a:t>
            </a:r>
            <a:endParaRPr sz="1031" kern="0">
              <a:solidFill>
                <a:sysClr val="windowText" lastClr="000000"/>
              </a:solidFill>
              <a:latin typeface="Verdana"/>
              <a:cs typeface="Verdana"/>
            </a:endParaRPr>
          </a:p>
        </p:txBody>
      </p:sp>
      <p:sp>
        <p:nvSpPr>
          <p:cNvPr id="66" name="object 66"/>
          <p:cNvSpPr/>
          <p:nvPr/>
        </p:nvSpPr>
        <p:spPr>
          <a:xfrm>
            <a:off x="6020880" y="5282074"/>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67" name="object 67"/>
          <p:cNvSpPr/>
          <p:nvPr/>
        </p:nvSpPr>
        <p:spPr>
          <a:xfrm>
            <a:off x="6020880" y="5817856"/>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68" name="object 68"/>
          <p:cNvSpPr txBox="1"/>
          <p:nvPr/>
        </p:nvSpPr>
        <p:spPr>
          <a:xfrm>
            <a:off x="6124361" y="5153475"/>
            <a:ext cx="1097756" cy="898291"/>
          </a:xfrm>
          <a:prstGeom prst="rect">
            <a:avLst/>
          </a:prstGeom>
        </p:spPr>
        <p:txBody>
          <a:bodyPr vert="horz" wrap="square" lIns="0" tIns="11906" rIns="0" bIns="0" rtlCol="0">
            <a:spAutoFit/>
          </a:bodyPr>
          <a:lstStyle/>
          <a:p>
            <a:pPr marL="11906" marR="4763" defTabSz="857250" eaLnBrk="1" fontAlgn="auto" hangingPunct="1">
              <a:lnSpc>
                <a:spcPct val="113599"/>
              </a:lnSpc>
              <a:spcBef>
                <a:spcPts val="94"/>
              </a:spcBef>
              <a:spcAft>
                <a:spcPts val="0"/>
              </a:spcAft>
            </a:pPr>
            <a:r>
              <a:rPr sz="1031" kern="0" dirty="0">
                <a:solidFill>
                  <a:srgbClr val="536579"/>
                </a:solidFill>
                <a:latin typeface="Verdana"/>
                <a:cs typeface="Verdana"/>
              </a:rPr>
              <a:t>Research</a:t>
            </a:r>
            <a:r>
              <a:rPr sz="1031" kern="0" spc="-94" dirty="0">
                <a:solidFill>
                  <a:srgbClr val="536579"/>
                </a:solidFill>
                <a:latin typeface="Verdana"/>
                <a:cs typeface="Verdana"/>
              </a:rPr>
              <a:t> </a:t>
            </a:r>
            <a:r>
              <a:rPr sz="1031" kern="0" spc="19" dirty="0">
                <a:solidFill>
                  <a:srgbClr val="536579"/>
                </a:solidFill>
                <a:latin typeface="Verdana"/>
                <a:cs typeface="Verdana"/>
              </a:rPr>
              <a:t>&amp; </a:t>
            </a:r>
            <a:r>
              <a:rPr sz="1031" kern="0" spc="-9" dirty="0">
                <a:solidFill>
                  <a:srgbClr val="536579"/>
                </a:solidFill>
                <a:latin typeface="Verdana"/>
                <a:cs typeface="Verdana"/>
              </a:rPr>
              <a:t>Economic Development </a:t>
            </a:r>
            <a:r>
              <a:rPr sz="1031" kern="0" dirty="0">
                <a:solidFill>
                  <a:srgbClr val="536579"/>
                </a:solidFill>
                <a:latin typeface="Verdana"/>
                <a:cs typeface="Verdana"/>
              </a:rPr>
              <a:t>Provost</a:t>
            </a:r>
            <a:r>
              <a:rPr sz="1031" kern="0" spc="-103" dirty="0">
                <a:solidFill>
                  <a:srgbClr val="536579"/>
                </a:solidFill>
                <a:latin typeface="Verdana"/>
                <a:cs typeface="Verdana"/>
              </a:rPr>
              <a:t> </a:t>
            </a:r>
            <a:r>
              <a:rPr sz="1031" kern="0" spc="66" dirty="0">
                <a:solidFill>
                  <a:srgbClr val="536579"/>
                </a:solidFill>
                <a:latin typeface="Verdana"/>
                <a:cs typeface="Verdana"/>
              </a:rPr>
              <a:t>&amp;</a:t>
            </a:r>
            <a:r>
              <a:rPr sz="1031" kern="0" spc="-103" dirty="0">
                <a:solidFill>
                  <a:srgbClr val="536579"/>
                </a:solidFill>
                <a:latin typeface="Verdana"/>
                <a:cs typeface="Verdana"/>
              </a:rPr>
              <a:t> </a:t>
            </a:r>
            <a:r>
              <a:rPr sz="1031" kern="0" spc="103" dirty="0">
                <a:solidFill>
                  <a:srgbClr val="536579"/>
                </a:solidFill>
                <a:latin typeface="Verdana"/>
                <a:cs typeface="Verdana"/>
              </a:rPr>
              <a:t>VP</a:t>
            </a:r>
            <a:r>
              <a:rPr sz="1031" kern="0" spc="-103" dirty="0">
                <a:solidFill>
                  <a:srgbClr val="536579"/>
                </a:solidFill>
                <a:latin typeface="Verdana"/>
                <a:cs typeface="Verdana"/>
              </a:rPr>
              <a:t> </a:t>
            </a:r>
            <a:r>
              <a:rPr sz="1031" kern="0" spc="-23" dirty="0">
                <a:solidFill>
                  <a:srgbClr val="536579"/>
                </a:solidFill>
                <a:latin typeface="Verdana"/>
                <a:cs typeface="Verdana"/>
              </a:rPr>
              <a:t>for </a:t>
            </a:r>
            <a:r>
              <a:rPr sz="1031" kern="0" spc="-9" dirty="0">
                <a:solidFill>
                  <a:srgbClr val="536579"/>
                </a:solidFill>
                <a:latin typeface="Verdana"/>
                <a:cs typeface="Verdana"/>
              </a:rPr>
              <a:t>Outreach</a:t>
            </a:r>
            <a:endParaRPr sz="1031" kern="0">
              <a:solidFill>
                <a:sysClr val="windowText" lastClr="000000"/>
              </a:solidFill>
              <a:latin typeface="Verdana"/>
              <a:cs typeface="Verdana"/>
            </a:endParaRPr>
          </a:p>
        </p:txBody>
      </p:sp>
      <p:sp>
        <p:nvSpPr>
          <p:cNvPr id="69" name="object 69"/>
          <p:cNvSpPr/>
          <p:nvPr/>
        </p:nvSpPr>
        <p:spPr>
          <a:xfrm>
            <a:off x="7601828" y="5282074"/>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70" name="object 70"/>
          <p:cNvSpPr/>
          <p:nvPr/>
        </p:nvSpPr>
        <p:spPr>
          <a:xfrm>
            <a:off x="7601828" y="5817856"/>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71" name="object 71"/>
          <p:cNvSpPr/>
          <p:nvPr/>
        </p:nvSpPr>
        <p:spPr>
          <a:xfrm>
            <a:off x="7601828" y="5996449"/>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72" name="object 72"/>
          <p:cNvSpPr/>
          <p:nvPr/>
        </p:nvSpPr>
        <p:spPr>
          <a:xfrm>
            <a:off x="7601828" y="6353637"/>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73" name="object 73"/>
          <p:cNvSpPr txBox="1"/>
          <p:nvPr/>
        </p:nvSpPr>
        <p:spPr>
          <a:xfrm>
            <a:off x="7705309" y="5153475"/>
            <a:ext cx="1332905" cy="1440747"/>
          </a:xfrm>
          <a:prstGeom prst="rect">
            <a:avLst/>
          </a:prstGeom>
        </p:spPr>
        <p:txBody>
          <a:bodyPr vert="horz" wrap="square" lIns="0" tIns="11906" rIns="0" bIns="0" rtlCol="0">
            <a:spAutoFit/>
          </a:bodyPr>
          <a:lstStyle/>
          <a:p>
            <a:pPr marL="11906" marR="233957" defTabSz="857250" eaLnBrk="1" fontAlgn="auto" hangingPunct="1">
              <a:lnSpc>
                <a:spcPct val="113599"/>
              </a:lnSpc>
              <a:spcBef>
                <a:spcPts val="94"/>
              </a:spcBef>
              <a:spcAft>
                <a:spcPts val="0"/>
              </a:spcAft>
            </a:pPr>
            <a:r>
              <a:rPr sz="1031" kern="0" dirty="0">
                <a:solidFill>
                  <a:srgbClr val="536579"/>
                </a:solidFill>
                <a:latin typeface="Verdana"/>
                <a:cs typeface="Verdana"/>
              </a:rPr>
              <a:t>Business</a:t>
            </a:r>
            <a:r>
              <a:rPr sz="1031" kern="0" spc="-28" dirty="0">
                <a:solidFill>
                  <a:srgbClr val="536579"/>
                </a:solidFill>
                <a:latin typeface="Verdana"/>
                <a:cs typeface="Verdana"/>
              </a:rPr>
              <a:t> </a:t>
            </a:r>
            <a:r>
              <a:rPr sz="1031" kern="0" spc="19" dirty="0">
                <a:solidFill>
                  <a:srgbClr val="536579"/>
                </a:solidFill>
                <a:latin typeface="Verdana"/>
                <a:cs typeface="Verdana"/>
              </a:rPr>
              <a:t>&amp; </a:t>
            </a:r>
            <a:r>
              <a:rPr sz="1031" kern="0" spc="-19" dirty="0">
                <a:solidFill>
                  <a:srgbClr val="536579"/>
                </a:solidFill>
                <a:latin typeface="Verdana"/>
                <a:cs typeface="Verdana"/>
              </a:rPr>
              <a:t>Administration</a:t>
            </a:r>
            <a:r>
              <a:rPr sz="1031" kern="0" spc="-66" dirty="0">
                <a:solidFill>
                  <a:srgbClr val="536579"/>
                </a:solidFill>
                <a:latin typeface="Verdana"/>
                <a:cs typeface="Verdana"/>
              </a:rPr>
              <a:t> </a:t>
            </a:r>
            <a:r>
              <a:rPr sz="1031" kern="0" spc="19" dirty="0">
                <a:solidFill>
                  <a:srgbClr val="536579"/>
                </a:solidFill>
                <a:latin typeface="Verdana"/>
                <a:cs typeface="Verdana"/>
              </a:rPr>
              <a:t>&amp; </a:t>
            </a:r>
            <a:r>
              <a:rPr sz="1031" kern="0" spc="47" dirty="0">
                <a:solidFill>
                  <a:srgbClr val="536579"/>
                </a:solidFill>
                <a:latin typeface="Verdana"/>
                <a:cs typeface="Verdana"/>
              </a:rPr>
              <a:t>CFO</a:t>
            </a:r>
            <a:endParaRPr sz="1031" kern="0">
              <a:solidFill>
                <a:sysClr val="windowText" lastClr="000000"/>
              </a:solidFill>
              <a:latin typeface="Verdana"/>
              <a:cs typeface="Verdana"/>
            </a:endParaRPr>
          </a:p>
          <a:p>
            <a:pPr marL="11906" marR="4763" defTabSz="857250" eaLnBrk="1" fontAlgn="auto" hangingPunct="1">
              <a:lnSpc>
                <a:spcPct val="113599"/>
              </a:lnSpc>
              <a:spcBef>
                <a:spcPts val="0"/>
              </a:spcBef>
              <a:spcAft>
                <a:spcPts val="0"/>
              </a:spcAft>
            </a:pPr>
            <a:r>
              <a:rPr sz="1031" kern="0" spc="-33" dirty="0">
                <a:solidFill>
                  <a:srgbClr val="536579"/>
                </a:solidFill>
                <a:latin typeface="Verdana"/>
                <a:cs typeface="Verdana"/>
              </a:rPr>
              <a:t>Human</a:t>
            </a:r>
            <a:r>
              <a:rPr sz="1031" kern="0" spc="-89" dirty="0">
                <a:solidFill>
                  <a:srgbClr val="536579"/>
                </a:solidFill>
                <a:latin typeface="Verdana"/>
                <a:cs typeface="Verdana"/>
              </a:rPr>
              <a:t> </a:t>
            </a:r>
            <a:r>
              <a:rPr sz="1031" kern="0" spc="-9" dirty="0">
                <a:solidFill>
                  <a:srgbClr val="536579"/>
                </a:solidFill>
                <a:latin typeface="Verdana"/>
                <a:cs typeface="Verdana"/>
              </a:rPr>
              <a:t>Resources </a:t>
            </a:r>
            <a:r>
              <a:rPr sz="1031" kern="0" dirty="0">
                <a:solidFill>
                  <a:srgbClr val="536579"/>
                </a:solidFill>
                <a:latin typeface="Verdana"/>
                <a:cs typeface="Verdana"/>
              </a:rPr>
              <a:t>Budgets</a:t>
            </a:r>
            <a:r>
              <a:rPr sz="1031" kern="0" spc="-89" dirty="0">
                <a:solidFill>
                  <a:srgbClr val="536579"/>
                </a:solidFill>
                <a:latin typeface="Verdana"/>
                <a:cs typeface="Verdana"/>
              </a:rPr>
              <a:t> </a:t>
            </a:r>
            <a:r>
              <a:rPr sz="1031" kern="0" spc="66" dirty="0">
                <a:solidFill>
                  <a:srgbClr val="536579"/>
                </a:solidFill>
                <a:latin typeface="Verdana"/>
                <a:cs typeface="Verdana"/>
              </a:rPr>
              <a:t>&amp;</a:t>
            </a:r>
            <a:r>
              <a:rPr sz="1031" kern="0" spc="-84" dirty="0">
                <a:solidFill>
                  <a:srgbClr val="536579"/>
                </a:solidFill>
                <a:latin typeface="Verdana"/>
                <a:cs typeface="Verdana"/>
              </a:rPr>
              <a:t> </a:t>
            </a:r>
            <a:r>
              <a:rPr sz="1031" kern="0" spc="-9" dirty="0">
                <a:solidFill>
                  <a:srgbClr val="536579"/>
                </a:solidFill>
                <a:latin typeface="Verdana"/>
                <a:cs typeface="Verdana"/>
              </a:rPr>
              <a:t>Business Operations</a:t>
            </a:r>
            <a:r>
              <a:rPr sz="1031" kern="0" spc="469" dirty="0">
                <a:solidFill>
                  <a:srgbClr val="536579"/>
                </a:solidFill>
                <a:latin typeface="Verdana"/>
                <a:cs typeface="Verdana"/>
              </a:rPr>
              <a:t> </a:t>
            </a:r>
            <a:r>
              <a:rPr sz="1031" kern="0" spc="-9" dirty="0">
                <a:solidFill>
                  <a:srgbClr val="536579"/>
                </a:solidFill>
                <a:latin typeface="Verdana"/>
                <a:cs typeface="Verdana"/>
              </a:rPr>
              <a:t>Financial</a:t>
            </a:r>
            <a:r>
              <a:rPr sz="1031" kern="0" spc="-66" dirty="0">
                <a:solidFill>
                  <a:srgbClr val="536579"/>
                </a:solidFill>
                <a:latin typeface="Verdana"/>
                <a:cs typeface="Verdana"/>
              </a:rPr>
              <a:t> </a:t>
            </a:r>
            <a:r>
              <a:rPr sz="1031" kern="0" spc="-9" dirty="0">
                <a:solidFill>
                  <a:srgbClr val="536579"/>
                </a:solidFill>
                <a:latin typeface="Verdana"/>
                <a:cs typeface="Verdana"/>
              </a:rPr>
              <a:t>Services</a:t>
            </a:r>
            <a:r>
              <a:rPr sz="1031" kern="0" spc="-61" dirty="0">
                <a:solidFill>
                  <a:srgbClr val="536579"/>
                </a:solidFill>
                <a:latin typeface="Verdana"/>
                <a:cs typeface="Verdana"/>
              </a:rPr>
              <a:t> </a:t>
            </a:r>
            <a:r>
              <a:rPr sz="1031" kern="0" spc="14" dirty="0">
                <a:solidFill>
                  <a:srgbClr val="536579"/>
                </a:solidFill>
                <a:latin typeface="Verdana"/>
                <a:cs typeface="Verdana"/>
              </a:rPr>
              <a:t>/ </a:t>
            </a:r>
            <a:r>
              <a:rPr sz="1031" kern="0" spc="-9" dirty="0">
                <a:solidFill>
                  <a:srgbClr val="536579"/>
                </a:solidFill>
                <a:latin typeface="Verdana"/>
                <a:cs typeface="Verdana"/>
              </a:rPr>
              <a:t>Controller</a:t>
            </a:r>
            <a:endParaRPr sz="1031" kern="0">
              <a:solidFill>
                <a:sysClr val="windowText" lastClr="000000"/>
              </a:solidFill>
              <a:latin typeface="Verdana"/>
              <a:cs typeface="Verdana"/>
            </a:endParaRPr>
          </a:p>
        </p:txBody>
      </p:sp>
      <p:sp>
        <p:nvSpPr>
          <p:cNvPr id="74" name="object 74"/>
          <p:cNvSpPr/>
          <p:nvPr/>
        </p:nvSpPr>
        <p:spPr>
          <a:xfrm>
            <a:off x="9284208" y="5228496"/>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75" name="object 75"/>
          <p:cNvSpPr/>
          <p:nvPr/>
        </p:nvSpPr>
        <p:spPr>
          <a:xfrm>
            <a:off x="9284208" y="5585684"/>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76" name="object 76"/>
          <p:cNvSpPr/>
          <p:nvPr/>
        </p:nvSpPr>
        <p:spPr>
          <a:xfrm>
            <a:off x="9284208" y="6121464"/>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77" name="object 77"/>
          <p:cNvSpPr/>
          <p:nvPr/>
        </p:nvSpPr>
        <p:spPr>
          <a:xfrm>
            <a:off x="9284208" y="6300058"/>
            <a:ext cx="26789" cy="26789"/>
          </a:xfrm>
          <a:custGeom>
            <a:avLst/>
            <a:gdLst/>
            <a:ahLst/>
            <a:cxnLst/>
            <a:rect l="l" t="t" r="r" b="b"/>
            <a:pathLst>
              <a:path w="28575" h="28575">
                <a:moveTo>
                  <a:pt x="16182" y="28574"/>
                </a:moveTo>
                <a:lnTo>
                  <a:pt x="12392" y="28574"/>
                </a:lnTo>
                <a:lnTo>
                  <a:pt x="10570" y="28212"/>
                </a:lnTo>
                <a:lnTo>
                  <a:pt x="0" y="16182"/>
                </a:lnTo>
                <a:lnTo>
                  <a:pt x="0" y="12392"/>
                </a:lnTo>
                <a:lnTo>
                  <a:pt x="12392" y="0"/>
                </a:lnTo>
                <a:lnTo>
                  <a:pt x="16182" y="0"/>
                </a:lnTo>
                <a:lnTo>
                  <a:pt x="28575" y="14287"/>
                </a:lnTo>
                <a:lnTo>
                  <a:pt x="28574" y="16182"/>
                </a:lnTo>
                <a:lnTo>
                  <a:pt x="16182" y="28574"/>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78" name="object 78"/>
          <p:cNvSpPr txBox="1"/>
          <p:nvPr/>
        </p:nvSpPr>
        <p:spPr>
          <a:xfrm>
            <a:off x="9387690" y="5099896"/>
            <a:ext cx="1152525" cy="1259928"/>
          </a:xfrm>
          <a:prstGeom prst="rect">
            <a:avLst/>
          </a:prstGeom>
        </p:spPr>
        <p:txBody>
          <a:bodyPr vert="horz" wrap="square" lIns="0" tIns="11906" rIns="0" bIns="0" rtlCol="0">
            <a:spAutoFit/>
          </a:bodyPr>
          <a:lstStyle/>
          <a:p>
            <a:pPr marL="11906" marR="292298" defTabSz="857250" eaLnBrk="1" fontAlgn="auto" hangingPunct="1">
              <a:lnSpc>
                <a:spcPct val="113599"/>
              </a:lnSpc>
              <a:spcBef>
                <a:spcPts val="94"/>
              </a:spcBef>
              <a:spcAft>
                <a:spcPts val="0"/>
              </a:spcAft>
            </a:pPr>
            <a:r>
              <a:rPr sz="1031" kern="0" spc="-9" dirty="0">
                <a:solidFill>
                  <a:srgbClr val="536579"/>
                </a:solidFill>
                <a:latin typeface="Verdana"/>
                <a:cs typeface="Verdana"/>
              </a:rPr>
              <a:t>Enrollment </a:t>
            </a:r>
            <a:r>
              <a:rPr sz="1031" kern="0" spc="-19" dirty="0">
                <a:solidFill>
                  <a:srgbClr val="536579"/>
                </a:solidFill>
                <a:latin typeface="Verdana"/>
                <a:cs typeface="Verdana"/>
              </a:rPr>
              <a:t>Management </a:t>
            </a:r>
            <a:r>
              <a:rPr sz="1031" kern="0" spc="66" dirty="0">
                <a:solidFill>
                  <a:srgbClr val="536579"/>
                </a:solidFill>
                <a:latin typeface="Verdana"/>
                <a:cs typeface="Verdana"/>
              </a:rPr>
              <a:t>AVP</a:t>
            </a:r>
            <a:endParaRPr sz="1031" kern="0">
              <a:solidFill>
                <a:sysClr val="windowText" lastClr="000000"/>
              </a:solidFill>
              <a:latin typeface="Verdana"/>
              <a:cs typeface="Verdana"/>
            </a:endParaRPr>
          </a:p>
          <a:p>
            <a:pPr marL="11906" marR="4763" defTabSz="857250" eaLnBrk="1" fontAlgn="auto" hangingPunct="1">
              <a:lnSpc>
                <a:spcPct val="113599"/>
              </a:lnSpc>
              <a:spcBef>
                <a:spcPts val="0"/>
              </a:spcBef>
              <a:spcAft>
                <a:spcPts val="0"/>
              </a:spcAft>
            </a:pPr>
            <a:r>
              <a:rPr sz="1031" kern="0" spc="-9" dirty="0">
                <a:solidFill>
                  <a:srgbClr val="536579"/>
                </a:solidFill>
                <a:latin typeface="Verdana"/>
                <a:cs typeface="Verdana"/>
              </a:rPr>
              <a:t>Administrative Effectiveness </a:t>
            </a:r>
            <a:r>
              <a:rPr sz="1031" kern="0" spc="-19" dirty="0">
                <a:solidFill>
                  <a:srgbClr val="536579"/>
                </a:solidFill>
                <a:latin typeface="Verdana"/>
                <a:cs typeface="Verdana"/>
              </a:rPr>
              <a:t>Graduate</a:t>
            </a:r>
            <a:r>
              <a:rPr sz="1031" kern="0" spc="-70" dirty="0">
                <a:solidFill>
                  <a:srgbClr val="536579"/>
                </a:solidFill>
                <a:latin typeface="Verdana"/>
                <a:cs typeface="Verdana"/>
              </a:rPr>
              <a:t> </a:t>
            </a:r>
            <a:r>
              <a:rPr sz="1031" kern="0" spc="-9" dirty="0">
                <a:solidFill>
                  <a:srgbClr val="536579"/>
                </a:solidFill>
                <a:latin typeface="Verdana"/>
                <a:cs typeface="Verdana"/>
              </a:rPr>
              <a:t>Studies LIbrary</a:t>
            </a:r>
            <a:endParaRPr sz="1031" kern="0">
              <a:solidFill>
                <a:sysClr val="windowText" lastClr="000000"/>
              </a:solidFill>
              <a:latin typeface="Verdana"/>
              <a:cs typeface="Verdana"/>
            </a:endParaRPr>
          </a:p>
        </p:txBody>
      </p:sp>
      <p:sp>
        <p:nvSpPr>
          <p:cNvPr id="79" name="object 79"/>
          <p:cNvSpPr/>
          <p:nvPr/>
        </p:nvSpPr>
        <p:spPr>
          <a:xfrm>
            <a:off x="9000947" y="3382137"/>
            <a:ext cx="917377" cy="288727"/>
          </a:xfrm>
          <a:custGeom>
            <a:avLst/>
            <a:gdLst/>
            <a:ahLst/>
            <a:cxnLst/>
            <a:rect l="l" t="t" r="r" b="b"/>
            <a:pathLst>
              <a:path w="978534" h="307975">
                <a:moveTo>
                  <a:pt x="978306" y="36271"/>
                </a:moveTo>
                <a:lnTo>
                  <a:pt x="975448" y="22174"/>
                </a:lnTo>
                <a:lnTo>
                  <a:pt x="972223" y="17399"/>
                </a:lnTo>
                <a:lnTo>
                  <a:pt x="967663" y="10642"/>
                </a:lnTo>
                <a:lnTo>
                  <a:pt x="956144" y="2857"/>
                </a:lnTo>
                <a:lnTo>
                  <a:pt x="942047" y="0"/>
                </a:lnTo>
                <a:lnTo>
                  <a:pt x="36258" y="0"/>
                </a:lnTo>
                <a:lnTo>
                  <a:pt x="22161" y="2857"/>
                </a:lnTo>
                <a:lnTo>
                  <a:pt x="10629" y="10642"/>
                </a:lnTo>
                <a:lnTo>
                  <a:pt x="2844" y="22174"/>
                </a:lnTo>
                <a:lnTo>
                  <a:pt x="0" y="36271"/>
                </a:lnTo>
                <a:lnTo>
                  <a:pt x="0" y="271119"/>
                </a:lnTo>
                <a:lnTo>
                  <a:pt x="2844" y="285216"/>
                </a:lnTo>
                <a:lnTo>
                  <a:pt x="10629" y="296748"/>
                </a:lnTo>
                <a:lnTo>
                  <a:pt x="22161" y="304533"/>
                </a:lnTo>
                <a:lnTo>
                  <a:pt x="36258" y="307390"/>
                </a:lnTo>
                <a:lnTo>
                  <a:pt x="942047" y="307390"/>
                </a:lnTo>
                <a:lnTo>
                  <a:pt x="956144" y="304533"/>
                </a:lnTo>
                <a:lnTo>
                  <a:pt x="967663" y="296748"/>
                </a:lnTo>
                <a:lnTo>
                  <a:pt x="972223" y="289991"/>
                </a:lnTo>
                <a:lnTo>
                  <a:pt x="975448" y="285216"/>
                </a:lnTo>
                <a:lnTo>
                  <a:pt x="978306" y="271119"/>
                </a:lnTo>
                <a:lnTo>
                  <a:pt x="978306" y="36271"/>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80" name="object 80"/>
          <p:cNvSpPr txBox="1"/>
          <p:nvPr/>
        </p:nvSpPr>
        <p:spPr>
          <a:xfrm>
            <a:off x="9163030" y="3407514"/>
            <a:ext cx="593527" cy="184546"/>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131" dirty="0">
                <a:solidFill>
                  <a:srgbClr val="FFFFFF"/>
                </a:solidFill>
                <a:latin typeface="Verdana"/>
                <a:cs typeface="Verdana"/>
              </a:rPr>
              <a:t>12</a:t>
            </a:r>
            <a:endParaRPr sz="1125" kern="0">
              <a:solidFill>
                <a:sysClr val="windowText" lastClr="000000"/>
              </a:solidFill>
              <a:latin typeface="Verdana"/>
              <a:cs typeface="Verdana"/>
            </a:endParaRPr>
          </a:p>
        </p:txBody>
      </p:sp>
      <p:sp>
        <p:nvSpPr>
          <p:cNvPr id="81" name="object 81"/>
          <p:cNvSpPr/>
          <p:nvPr/>
        </p:nvSpPr>
        <p:spPr>
          <a:xfrm>
            <a:off x="7701427" y="3379100"/>
            <a:ext cx="860227" cy="288727"/>
          </a:xfrm>
          <a:custGeom>
            <a:avLst/>
            <a:gdLst/>
            <a:ahLst/>
            <a:cxnLst/>
            <a:rect l="l" t="t" r="r" b="b"/>
            <a:pathLst>
              <a:path w="917575" h="307975">
                <a:moveTo>
                  <a:pt x="917168" y="36271"/>
                </a:moveTo>
                <a:lnTo>
                  <a:pt x="914311" y="22174"/>
                </a:lnTo>
                <a:lnTo>
                  <a:pt x="911085" y="17399"/>
                </a:lnTo>
                <a:lnTo>
                  <a:pt x="906526" y="10642"/>
                </a:lnTo>
                <a:lnTo>
                  <a:pt x="894994" y="2857"/>
                </a:lnTo>
                <a:lnTo>
                  <a:pt x="880910" y="0"/>
                </a:lnTo>
                <a:lnTo>
                  <a:pt x="36258" y="0"/>
                </a:lnTo>
                <a:lnTo>
                  <a:pt x="22161" y="2857"/>
                </a:lnTo>
                <a:lnTo>
                  <a:pt x="10642" y="10642"/>
                </a:lnTo>
                <a:lnTo>
                  <a:pt x="2857" y="22174"/>
                </a:lnTo>
                <a:lnTo>
                  <a:pt x="0" y="36271"/>
                </a:lnTo>
                <a:lnTo>
                  <a:pt x="0" y="271119"/>
                </a:lnTo>
                <a:lnTo>
                  <a:pt x="2857" y="285216"/>
                </a:lnTo>
                <a:lnTo>
                  <a:pt x="10642" y="296748"/>
                </a:lnTo>
                <a:lnTo>
                  <a:pt x="22161" y="304533"/>
                </a:lnTo>
                <a:lnTo>
                  <a:pt x="36258" y="307390"/>
                </a:lnTo>
                <a:lnTo>
                  <a:pt x="880910" y="307390"/>
                </a:lnTo>
                <a:lnTo>
                  <a:pt x="894994" y="304533"/>
                </a:lnTo>
                <a:lnTo>
                  <a:pt x="906526" y="296748"/>
                </a:lnTo>
                <a:lnTo>
                  <a:pt x="911085" y="289991"/>
                </a:lnTo>
                <a:lnTo>
                  <a:pt x="914311" y="285216"/>
                </a:lnTo>
                <a:lnTo>
                  <a:pt x="917168" y="271119"/>
                </a:lnTo>
                <a:lnTo>
                  <a:pt x="917168" y="36271"/>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82" name="object 82"/>
          <p:cNvSpPr txBox="1"/>
          <p:nvPr/>
        </p:nvSpPr>
        <p:spPr>
          <a:xfrm>
            <a:off x="7849700" y="3404478"/>
            <a:ext cx="563166" cy="184546"/>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314" dirty="0">
                <a:solidFill>
                  <a:srgbClr val="FFFFFF"/>
                </a:solidFill>
                <a:latin typeface="Verdana"/>
                <a:cs typeface="Verdana"/>
              </a:rPr>
              <a:t>11</a:t>
            </a:r>
            <a:endParaRPr sz="1125" kern="0">
              <a:solidFill>
                <a:sysClr val="windowText" lastClr="000000"/>
              </a:solidFill>
              <a:latin typeface="Verdana"/>
              <a:cs typeface="Verdana"/>
            </a:endParaRPr>
          </a:p>
        </p:txBody>
      </p:sp>
      <p:sp>
        <p:nvSpPr>
          <p:cNvPr id="83" name="object 83"/>
          <p:cNvSpPr/>
          <p:nvPr/>
        </p:nvSpPr>
        <p:spPr>
          <a:xfrm>
            <a:off x="9080171" y="4812958"/>
            <a:ext cx="990005" cy="288727"/>
          </a:xfrm>
          <a:custGeom>
            <a:avLst/>
            <a:gdLst/>
            <a:ahLst/>
            <a:cxnLst/>
            <a:rect l="l" t="t" r="r" b="b"/>
            <a:pathLst>
              <a:path w="1056004" h="307975">
                <a:moveTo>
                  <a:pt x="1055420" y="36258"/>
                </a:moveTo>
                <a:lnTo>
                  <a:pt x="1052652" y="22161"/>
                </a:lnTo>
                <a:lnTo>
                  <a:pt x="1049426" y="17386"/>
                </a:lnTo>
                <a:lnTo>
                  <a:pt x="1044867" y="10629"/>
                </a:lnTo>
                <a:lnTo>
                  <a:pt x="1033335" y="2857"/>
                </a:lnTo>
                <a:lnTo>
                  <a:pt x="1019238" y="0"/>
                </a:lnTo>
                <a:lnTo>
                  <a:pt x="36258" y="0"/>
                </a:lnTo>
                <a:lnTo>
                  <a:pt x="22161" y="2857"/>
                </a:lnTo>
                <a:lnTo>
                  <a:pt x="10629" y="10629"/>
                </a:lnTo>
                <a:lnTo>
                  <a:pt x="2857" y="22161"/>
                </a:lnTo>
                <a:lnTo>
                  <a:pt x="0" y="36258"/>
                </a:lnTo>
                <a:lnTo>
                  <a:pt x="0" y="271119"/>
                </a:lnTo>
                <a:lnTo>
                  <a:pt x="2857" y="285216"/>
                </a:lnTo>
                <a:lnTo>
                  <a:pt x="10629" y="296735"/>
                </a:lnTo>
                <a:lnTo>
                  <a:pt x="22161" y="304520"/>
                </a:lnTo>
                <a:lnTo>
                  <a:pt x="36258" y="307378"/>
                </a:lnTo>
                <a:lnTo>
                  <a:pt x="1019238" y="307378"/>
                </a:lnTo>
                <a:lnTo>
                  <a:pt x="1052652" y="285216"/>
                </a:lnTo>
                <a:lnTo>
                  <a:pt x="1055420" y="271119"/>
                </a:lnTo>
                <a:lnTo>
                  <a:pt x="1055420" y="36258"/>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84" name="object 84"/>
          <p:cNvSpPr txBox="1"/>
          <p:nvPr/>
        </p:nvSpPr>
        <p:spPr>
          <a:xfrm>
            <a:off x="9272813" y="4838328"/>
            <a:ext cx="604242" cy="184546"/>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89" dirty="0">
                <a:solidFill>
                  <a:srgbClr val="FFFFFF"/>
                </a:solidFill>
                <a:latin typeface="Verdana"/>
                <a:cs typeface="Verdana"/>
              </a:rPr>
              <a:t>18</a:t>
            </a:r>
            <a:endParaRPr sz="1125" kern="0">
              <a:solidFill>
                <a:sysClr val="windowText" lastClr="000000"/>
              </a:solidFill>
              <a:latin typeface="Verdana"/>
              <a:cs typeface="Verdana"/>
            </a:endParaRPr>
          </a:p>
        </p:txBody>
      </p:sp>
      <p:sp>
        <p:nvSpPr>
          <p:cNvPr id="85" name="object 85"/>
          <p:cNvSpPr/>
          <p:nvPr/>
        </p:nvSpPr>
        <p:spPr>
          <a:xfrm>
            <a:off x="7500914" y="4813827"/>
            <a:ext cx="880467" cy="288727"/>
          </a:xfrm>
          <a:custGeom>
            <a:avLst/>
            <a:gdLst/>
            <a:ahLst/>
            <a:cxnLst/>
            <a:rect l="l" t="t" r="r" b="b"/>
            <a:pathLst>
              <a:path w="939165" h="307975">
                <a:moveTo>
                  <a:pt x="938961" y="34137"/>
                </a:moveTo>
                <a:lnTo>
                  <a:pt x="903135" y="0"/>
                </a:lnTo>
                <a:lnTo>
                  <a:pt x="36271" y="0"/>
                </a:lnTo>
                <a:lnTo>
                  <a:pt x="22174" y="2857"/>
                </a:lnTo>
                <a:lnTo>
                  <a:pt x="10642" y="10642"/>
                </a:lnTo>
                <a:lnTo>
                  <a:pt x="2857" y="22161"/>
                </a:lnTo>
                <a:lnTo>
                  <a:pt x="0" y="36258"/>
                </a:lnTo>
                <a:lnTo>
                  <a:pt x="0" y="271119"/>
                </a:lnTo>
                <a:lnTo>
                  <a:pt x="2857" y="285216"/>
                </a:lnTo>
                <a:lnTo>
                  <a:pt x="10642" y="296748"/>
                </a:lnTo>
                <a:lnTo>
                  <a:pt x="22174" y="304520"/>
                </a:lnTo>
                <a:lnTo>
                  <a:pt x="36271" y="307378"/>
                </a:lnTo>
                <a:lnTo>
                  <a:pt x="903135" y="307378"/>
                </a:lnTo>
                <a:lnTo>
                  <a:pt x="917219" y="304520"/>
                </a:lnTo>
                <a:lnTo>
                  <a:pt x="928751" y="296748"/>
                </a:lnTo>
                <a:lnTo>
                  <a:pt x="933310" y="289991"/>
                </a:lnTo>
                <a:lnTo>
                  <a:pt x="936536" y="285216"/>
                </a:lnTo>
                <a:lnTo>
                  <a:pt x="938961" y="273240"/>
                </a:lnTo>
                <a:lnTo>
                  <a:pt x="938961" y="34137"/>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86" name="object 86"/>
          <p:cNvSpPr txBox="1"/>
          <p:nvPr/>
        </p:nvSpPr>
        <p:spPr>
          <a:xfrm>
            <a:off x="7644451" y="4839202"/>
            <a:ext cx="593527" cy="184546"/>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131" dirty="0">
                <a:solidFill>
                  <a:srgbClr val="FFFFFF"/>
                </a:solidFill>
                <a:latin typeface="Verdana"/>
                <a:cs typeface="Verdana"/>
              </a:rPr>
              <a:t>17</a:t>
            </a:r>
            <a:endParaRPr sz="1125" kern="0">
              <a:solidFill>
                <a:sysClr val="windowText" lastClr="000000"/>
              </a:solidFill>
              <a:latin typeface="Verdana"/>
              <a:cs typeface="Verdana"/>
            </a:endParaRPr>
          </a:p>
        </p:txBody>
      </p:sp>
      <p:sp>
        <p:nvSpPr>
          <p:cNvPr id="87" name="object 87"/>
          <p:cNvSpPr/>
          <p:nvPr/>
        </p:nvSpPr>
        <p:spPr>
          <a:xfrm>
            <a:off x="5964734" y="4819054"/>
            <a:ext cx="884039" cy="288727"/>
          </a:xfrm>
          <a:custGeom>
            <a:avLst/>
            <a:gdLst/>
            <a:ahLst/>
            <a:cxnLst/>
            <a:rect l="l" t="t" r="r" b="b"/>
            <a:pathLst>
              <a:path w="942975" h="307975">
                <a:moveTo>
                  <a:pt x="942555" y="34772"/>
                </a:moveTo>
                <a:lnTo>
                  <a:pt x="940003" y="22161"/>
                </a:lnTo>
                <a:lnTo>
                  <a:pt x="936777" y="17386"/>
                </a:lnTo>
                <a:lnTo>
                  <a:pt x="932218" y="10629"/>
                </a:lnTo>
                <a:lnTo>
                  <a:pt x="920686" y="2857"/>
                </a:lnTo>
                <a:lnTo>
                  <a:pt x="906589" y="0"/>
                </a:lnTo>
                <a:lnTo>
                  <a:pt x="36258" y="0"/>
                </a:lnTo>
                <a:lnTo>
                  <a:pt x="22161" y="2857"/>
                </a:lnTo>
                <a:lnTo>
                  <a:pt x="10629" y="10629"/>
                </a:lnTo>
                <a:lnTo>
                  <a:pt x="2844" y="22161"/>
                </a:lnTo>
                <a:lnTo>
                  <a:pt x="0" y="36258"/>
                </a:lnTo>
                <a:lnTo>
                  <a:pt x="0" y="271119"/>
                </a:lnTo>
                <a:lnTo>
                  <a:pt x="2844" y="285216"/>
                </a:lnTo>
                <a:lnTo>
                  <a:pt x="10629" y="296735"/>
                </a:lnTo>
                <a:lnTo>
                  <a:pt x="22161" y="304520"/>
                </a:lnTo>
                <a:lnTo>
                  <a:pt x="36258" y="307378"/>
                </a:lnTo>
                <a:lnTo>
                  <a:pt x="906589" y="307378"/>
                </a:lnTo>
                <a:lnTo>
                  <a:pt x="940003" y="285216"/>
                </a:lnTo>
                <a:lnTo>
                  <a:pt x="942555" y="272605"/>
                </a:lnTo>
                <a:lnTo>
                  <a:pt x="942555" y="34772"/>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88" name="object 88"/>
          <p:cNvSpPr txBox="1"/>
          <p:nvPr/>
        </p:nvSpPr>
        <p:spPr>
          <a:xfrm>
            <a:off x="6105052" y="4844426"/>
            <a:ext cx="603647" cy="184546"/>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89" dirty="0">
                <a:solidFill>
                  <a:srgbClr val="FFFFFF"/>
                </a:solidFill>
                <a:latin typeface="Verdana"/>
                <a:cs typeface="Verdana"/>
              </a:rPr>
              <a:t>16</a:t>
            </a:r>
            <a:endParaRPr sz="1125" kern="0">
              <a:solidFill>
                <a:sysClr val="windowText" lastClr="000000"/>
              </a:solidFill>
              <a:latin typeface="Verdana"/>
              <a:cs typeface="Verdana"/>
            </a:endParaRPr>
          </a:p>
        </p:txBody>
      </p:sp>
      <p:sp>
        <p:nvSpPr>
          <p:cNvPr id="89" name="object 89"/>
          <p:cNvSpPr/>
          <p:nvPr/>
        </p:nvSpPr>
        <p:spPr>
          <a:xfrm>
            <a:off x="4720030" y="4817066"/>
            <a:ext cx="854869" cy="288727"/>
          </a:xfrm>
          <a:custGeom>
            <a:avLst/>
            <a:gdLst/>
            <a:ahLst/>
            <a:cxnLst/>
            <a:rect l="l" t="t" r="r" b="b"/>
            <a:pathLst>
              <a:path w="911860" h="307975">
                <a:moveTo>
                  <a:pt x="911339" y="36258"/>
                </a:moveTo>
                <a:lnTo>
                  <a:pt x="889152" y="2857"/>
                </a:lnTo>
                <a:lnTo>
                  <a:pt x="875055" y="0"/>
                </a:lnTo>
                <a:lnTo>
                  <a:pt x="36258" y="0"/>
                </a:lnTo>
                <a:lnTo>
                  <a:pt x="22161" y="2857"/>
                </a:lnTo>
                <a:lnTo>
                  <a:pt x="10629" y="10642"/>
                </a:lnTo>
                <a:lnTo>
                  <a:pt x="2844" y="22161"/>
                </a:lnTo>
                <a:lnTo>
                  <a:pt x="0" y="36258"/>
                </a:lnTo>
                <a:lnTo>
                  <a:pt x="0" y="271119"/>
                </a:lnTo>
                <a:lnTo>
                  <a:pt x="2844" y="285216"/>
                </a:lnTo>
                <a:lnTo>
                  <a:pt x="10629" y="296748"/>
                </a:lnTo>
                <a:lnTo>
                  <a:pt x="22161" y="304520"/>
                </a:lnTo>
                <a:lnTo>
                  <a:pt x="36258" y="307378"/>
                </a:lnTo>
                <a:lnTo>
                  <a:pt x="875055" y="307378"/>
                </a:lnTo>
                <a:lnTo>
                  <a:pt x="889152" y="304520"/>
                </a:lnTo>
                <a:lnTo>
                  <a:pt x="900671" y="296748"/>
                </a:lnTo>
                <a:lnTo>
                  <a:pt x="905230" y="289991"/>
                </a:lnTo>
                <a:lnTo>
                  <a:pt x="908456" y="285216"/>
                </a:lnTo>
                <a:lnTo>
                  <a:pt x="911339" y="271119"/>
                </a:lnTo>
                <a:lnTo>
                  <a:pt x="911339" y="36258"/>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90" name="object 90"/>
          <p:cNvSpPr txBox="1"/>
          <p:nvPr/>
        </p:nvSpPr>
        <p:spPr>
          <a:xfrm>
            <a:off x="4846953" y="4842441"/>
            <a:ext cx="600670" cy="184546"/>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103" dirty="0">
                <a:solidFill>
                  <a:srgbClr val="FFFFFF"/>
                </a:solidFill>
                <a:latin typeface="Verdana"/>
                <a:cs typeface="Verdana"/>
              </a:rPr>
              <a:t>15</a:t>
            </a:r>
            <a:endParaRPr sz="1125" kern="0">
              <a:solidFill>
                <a:sysClr val="windowText" lastClr="000000"/>
              </a:solidFill>
              <a:latin typeface="Verdana"/>
              <a:cs typeface="Verdana"/>
            </a:endParaRPr>
          </a:p>
        </p:txBody>
      </p:sp>
      <p:sp>
        <p:nvSpPr>
          <p:cNvPr id="91" name="object 91"/>
          <p:cNvSpPr/>
          <p:nvPr/>
        </p:nvSpPr>
        <p:spPr>
          <a:xfrm>
            <a:off x="3117258" y="4816863"/>
            <a:ext cx="920948" cy="288727"/>
          </a:xfrm>
          <a:custGeom>
            <a:avLst/>
            <a:gdLst/>
            <a:ahLst/>
            <a:cxnLst/>
            <a:rect l="l" t="t" r="r" b="b"/>
            <a:pathLst>
              <a:path w="982344" h="307975">
                <a:moveTo>
                  <a:pt x="981837" y="36258"/>
                </a:moveTo>
                <a:lnTo>
                  <a:pt x="978979" y="22161"/>
                </a:lnTo>
                <a:lnTo>
                  <a:pt x="975753" y="17386"/>
                </a:lnTo>
                <a:lnTo>
                  <a:pt x="971207" y="10642"/>
                </a:lnTo>
                <a:lnTo>
                  <a:pt x="959675" y="2857"/>
                </a:lnTo>
                <a:lnTo>
                  <a:pt x="945578" y="0"/>
                </a:lnTo>
                <a:lnTo>
                  <a:pt x="36258" y="0"/>
                </a:lnTo>
                <a:lnTo>
                  <a:pt x="22161" y="2857"/>
                </a:lnTo>
                <a:lnTo>
                  <a:pt x="10642" y="10642"/>
                </a:lnTo>
                <a:lnTo>
                  <a:pt x="2857" y="22161"/>
                </a:lnTo>
                <a:lnTo>
                  <a:pt x="0" y="36258"/>
                </a:lnTo>
                <a:lnTo>
                  <a:pt x="0" y="271119"/>
                </a:lnTo>
                <a:lnTo>
                  <a:pt x="2857" y="285216"/>
                </a:lnTo>
                <a:lnTo>
                  <a:pt x="10642" y="296748"/>
                </a:lnTo>
                <a:lnTo>
                  <a:pt x="22161" y="304520"/>
                </a:lnTo>
                <a:lnTo>
                  <a:pt x="36258" y="307378"/>
                </a:lnTo>
                <a:lnTo>
                  <a:pt x="945578" y="307378"/>
                </a:lnTo>
                <a:lnTo>
                  <a:pt x="959675" y="304520"/>
                </a:lnTo>
                <a:lnTo>
                  <a:pt x="971207" y="296748"/>
                </a:lnTo>
                <a:lnTo>
                  <a:pt x="975753" y="289991"/>
                </a:lnTo>
                <a:lnTo>
                  <a:pt x="978979" y="285216"/>
                </a:lnTo>
                <a:lnTo>
                  <a:pt x="981837" y="271119"/>
                </a:lnTo>
                <a:lnTo>
                  <a:pt x="981837" y="36258"/>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92" name="object 92"/>
          <p:cNvSpPr txBox="1"/>
          <p:nvPr/>
        </p:nvSpPr>
        <p:spPr>
          <a:xfrm>
            <a:off x="3274184" y="4842238"/>
            <a:ext cx="607219" cy="184546"/>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75" dirty="0">
                <a:solidFill>
                  <a:srgbClr val="FFFFFF"/>
                </a:solidFill>
                <a:latin typeface="Verdana"/>
                <a:cs typeface="Verdana"/>
              </a:rPr>
              <a:t>14</a:t>
            </a:r>
            <a:endParaRPr sz="1125" kern="0">
              <a:solidFill>
                <a:sysClr val="windowText" lastClr="000000"/>
              </a:solidFill>
              <a:latin typeface="Verdana"/>
              <a:cs typeface="Verdana"/>
            </a:endParaRPr>
          </a:p>
        </p:txBody>
      </p:sp>
      <p:sp>
        <p:nvSpPr>
          <p:cNvPr id="93" name="object 93"/>
          <p:cNvSpPr/>
          <p:nvPr/>
        </p:nvSpPr>
        <p:spPr>
          <a:xfrm>
            <a:off x="1824954" y="4817066"/>
            <a:ext cx="863203" cy="288727"/>
          </a:xfrm>
          <a:custGeom>
            <a:avLst/>
            <a:gdLst/>
            <a:ahLst/>
            <a:cxnLst/>
            <a:rect l="l" t="t" r="r" b="b"/>
            <a:pathLst>
              <a:path w="920750" h="307975">
                <a:moveTo>
                  <a:pt x="920534" y="36258"/>
                </a:moveTo>
                <a:lnTo>
                  <a:pt x="898372" y="2857"/>
                </a:lnTo>
                <a:lnTo>
                  <a:pt x="884275" y="0"/>
                </a:lnTo>
                <a:lnTo>
                  <a:pt x="36271" y="0"/>
                </a:lnTo>
                <a:lnTo>
                  <a:pt x="22174" y="2857"/>
                </a:lnTo>
                <a:lnTo>
                  <a:pt x="10642" y="10642"/>
                </a:lnTo>
                <a:lnTo>
                  <a:pt x="2857" y="22161"/>
                </a:lnTo>
                <a:lnTo>
                  <a:pt x="0" y="36258"/>
                </a:lnTo>
                <a:lnTo>
                  <a:pt x="0" y="271119"/>
                </a:lnTo>
                <a:lnTo>
                  <a:pt x="2857" y="285216"/>
                </a:lnTo>
                <a:lnTo>
                  <a:pt x="10642" y="296748"/>
                </a:lnTo>
                <a:lnTo>
                  <a:pt x="22174" y="304520"/>
                </a:lnTo>
                <a:lnTo>
                  <a:pt x="36271" y="307378"/>
                </a:lnTo>
                <a:lnTo>
                  <a:pt x="884275" y="307378"/>
                </a:lnTo>
                <a:lnTo>
                  <a:pt x="898372" y="304520"/>
                </a:lnTo>
                <a:lnTo>
                  <a:pt x="909891" y="296748"/>
                </a:lnTo>
                <a:lnTo>
                  <a:pt x="914450" y="289991"/>
                </a:lnTo>
                <a:lnTo>
                  <a:pt x="917676" y="285216"/>
                </a:lnTo>
                <a:lnTo>
                  <a:pt x="920534" y="271119"/>
                </a:lnTo>
                <a:lnTo>
                  <a:pt x="920534" y="36258"/>
                </a:lnTo>
                <a:close/>
              </a:path>
            </a:pathLst>
          </a:custGeom>
          <a:solidFill>
            <a:srgbClr val="536579"/>
          </a:solidFill>
        </p:spPr>
        <p:txBody>
          <a:bodyPr wrap="square" lIns="0" tIns="0" rIns="0" bIns="0" rtlCol="0"/>
          <a:lstStyle/>
          <a:p>
            <a:pPr defTabSz="857250" eaLnBrk="1" fontAlgn="auto" hangingPunct="1">
              <a:spcBef>
                <a:spcPts val="0"/>
              </a:spcBef>
              <a:spcAft>
                <a:spcPts val="0"/>
              </a:spcAft>
            </a:pPr>
            <a:endParaRPr sz="1688" kern="0">
              <a:solidFill>
                <a:sysClr val="windowText" lastClr="000000"/>
              </a:solidFill>
            </a:endParaRPr>
          </a:p>
        </p:txBody>
      </p:sp>
      <p:sp>
        <p:nvSpPr>
          <p:cNvPr id="94" name="object 94"/>
          <p:cNvSpPr txBox="1"/>
          <p:nvPr/>
        </p:nvSpPr>
        <p:spPr>
          <a:xfrm>
            <a:off x="1954397" y="4842441"/>
            <a:ext cx="604242" cy="184546"/>
          </a:xfrm>
          <a:prstGeom prst="rect">
            <a:avLst/>
          </a:prstGeom>
        </p:spPr>
        <p:txBody>
          <a:bodyPr vert="horz" wrap="square" lIns="0" tIns="11311" rIns="0" bIns="0" rtlCol="0">
            <a:spAutoFit/>
          </a:bodyPr>
          <a:lstStyle/>
          <a:p>
            <a:pPr marL="11906" defTabSz="857250" eaLnBrk="1" fontAlgn="auto" hangingPunct="1">
              <a:spcBef>
                <a:spcPts val="89"/>
              </a:spcBef>
              <a:spcAft>
                <a:spcPts val="0"/>
              </a:spcAft>
            </a:pPr>
            <a:r>
              <a:rPr sz="1125" kern="0" dirty="0">
                <a:solidFill>
                  <a:srgbClr val="FFFFFF"/>
                </a:solidFill>
                <a:latin typeface="Verdana"/>
                <a:cs typeface="Verdana"/>
              </a:rPr>
              <a:t>Place</a:t>
            </a:r>
            <a:r>
              <a:rPr sz="1125" kern="0" spc="28" dirty="0">
                <a:solidFill>
                  <a:srgbClr val="FFFFFF"/>
                </a:solidFill>
                <a:latin typeface="Verdana"/>
                <a:cs typeface="Verdana"/>
              </a:rPr>
              <a:t> </a:t>
            </a:r>
            <a:r>
              <a:rPr sz="1125" kern="0" spc="-89" dirty="0">
                <a:solidFill>
                  <a:srgbClr val="FFFFFF"/>
                </a:solidFill>
                <a:latin typeface="Verdana"/>
                <a:cs typeface="Verdana"/>
              </a:rPr>
              <a:t>13</a:t>
            </a:r>
            <a:endParaRPr sz="1125" kern="0">
              <a:solidFill>
                <a:sysClr val="windowText" lastClr="000000"/>
              </a:solidFill>
              <a:latin typeface="Verdana"/>
              <a:cs typeface="Verdana"/>
            </a:endParaRPr>
          </a:p>
        </p:txBody>
      </p:sp>
      <p:sp>
        <p:nvSpPr>
          <p:cNvPr id="95" name="object 95"/>
          <p:cNvSpPr txBox="1"/>
          <p:nvPr/>
        </p:nvSpPr>
        <p:spPr>
          <a:xfrm>
            <a:off x="9353725" y="499638"/>
            <a:ext cx="1219795" cy="185147"/>
          </a:xfrm>
          <a:prstGeom prst="rect">
            <a:avLst/>
          </a:prstGeom>
        </p:spPr>
        <p:txBody>
          <a:bodyPr vert="horz" wrap="square" lIns="0" tIns="11906" rIns="0" bIns="0" rtlCol="0">
            <a:spAutoFit/>
          </a:bodyPr>
          <a:lstStyle/>
          <a:p>
            <a:pPr marL="11906" defTabSz="857250" eaLnBrk="1" fontAlgn="auto" hangingPunct="1">
              <a:spcBef>
                <a:spcPts val="94"/>
              </a:spcBef>
              <a:spcAft>
                <a:spcPts val="0"/>
              </a:spcAft>
            </a:pPr>
            <a:r>
              <a:rPr sz="1125" kern="0" dirty="0">
                <a:solidFill>
                  <a:srgbClr val="FFFFFF"/>
                </a:solidFill>
                <a:latin typeface="Calibri"/>
                <a:cs typeface="Calibri"/>
              </a:rPr>
              <a:t>12</a:t>
            </a:r>
            <a:r>
              <a:rPr sz="1125" kern="0" spc="33" dirty="0">
                <a:solidFill>
                  <a:srgbClr val="FFFFFF"/>
                </a:solidFill>
                <a:latin typeface="Calibri"/>
                <a:cs typeface="Calibri"/>
              </a:rPr>
              <a:t> </a:t>
            </a:r>
            <a:r>
              <a:rPr sz="1125" kern="0" spc="84" dirty="0">
                <a:solidFill>
                  <a:srgbClr val="FFFFFF"/>
                </a:solidFill>
                <a:latin typeface="Calibri"/>
                <a:cs typeface="Calibri"/>
              </a:rPr>
              <a:t>February</a:t>
            </a:r>
            <a:r>
              <a:rPr sz="1125" kern="0" spc="38" dirty="0">
                <a:solidFill>
                  <a:srgbClr val="FFFFFF"/>
                </a:solidFill>
                <a:latin typeface="Calibri"/>
                <a:cs typeface="Calibri"/>
              </a:rPr>
              <a:t> </a:t>
            </a:r>
            <a:r>
              <a:rPr sz="1125" kern="0" spc="131" dirty="0">
                <a:solidFill>
                  <a:srgbClr val="FFFFFF"/>
                </a:solidFill>
                <a:latin typeface="Calibri"/>
                <a:cs typeface="Calibri"/>
              </a:rPr>
              <a:t>2026</a:t>
            </a:r>
            <a:endParaRPr sz="1125" kern="0">
              <a:solidFill>
                <a:sysClr val="windowText" lastClr="000000"/>
              </a:solidFill>
              <a:latin typeface="Calibri"/>
              <a:cs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D8AE23-D09C-2DEB-BB80-7543308AC2F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64885F-477D-A14D-B2C1-5ECAF755F313}" type="slidenum">
              <a:rPr kumimoji="0" lang="en-US" sz="900" b="0" i="0" u="none" strike="noStrike" kern="1200" cap="all" spc="0" normalizeH="0" baseline="0" noProof="0" smtClean="0">
                <a:ln>
                  <a:noFill/>
                </a:ln>
                <a:solidFill>
                  <a:srgbClr val="999999"/>
                </a:solidFill>
                <a:effectLst/>
                <a:uLnTx/>
                <a:uFillTx/>
                <a:latin typeface="Avenir Light" panose="020B0402020203020204" pitchFamily="34" charset="77"/>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all" spc="400" normalizeH="0" baseline="0" noProof="0" dirty="0">
              <a:ln>
                <a:noFill/>
              </a:ln>
              <a:solidFill>
                <a:srgbClr val="999999"/>
              </a:solidFill>
              <a:effectLst/>
              <a:uLnTx/>
              <a:uFillTx/>
              <a:latin typeface="Avenir Light" panose="020B0402020203020204" pitchFamily="34" charset="77"/>
              <a:cs typeface="Arial" charset="0"/>
            </a:endParaRPr>
          </a:p>
        </p:txBody>
      </p:sp>
      <p:sp>
        <p:nvSpPr>
          <p:cNvPr id="4" name="Footer Placeholder 3">
            <a:extLst>
              <a:ext uri="{FF2B5EF4-FFF2-40B4-BE49-F238E27FC236}">
                <a16:creationId xmlns:a16="http://schemas.microsoft.com/office/drawing/2014/main" id="{526EDB98-FE0D-7AFC-8A16-98207839B189}"/>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999999"/>
              </a:solidFill>
              <a:effectLst/>
              <a:uLnTx/>
              <a:uFillTx/>
              <a:latin typeface="Avenir Light" panose="020B0402020203020204" pitchFamily="34" charset="77"/>
              <a:cs typeface="Arial" charset="0"/>
            </a:endParaRPr>
          </a:p>
        </p:txBody>
      </p:sp>
      <p:sp>
        <p:nvSpPr>
          <p:cNvPr id="9" name="Title 8">
            <a:extLst>
              <a:ext uri="{FF2B5EF4-FFF2-40B4-BE49-F238E27FC236}">
                <a16:creationId xmlns:a16="http://schemas.microsoft.com/office/drawing/2014/main" id="{8D275955-2197-33F9-DA60-C593F516DFCA}"/>
              </a:ext>
            </a:extLst>
          </p:cNvPr>
          <p:cNvSpPr>
            <a:spLocks noGrp="1"/>
          </p:cNvSpPr>
          <p:nvPr>
            <p:ph type="title"/>
          </p:nvPr>
        </p:nvSpPr>
        <p:spPr/>
        <p:txBody>
          <a:bodyPr/>
          <a:lstStyle/>
          <a:p>
            <a:r>
              <a:rPr lang="en-US" sz="3600" dirty="0"/>
              <a:t>2026 Nomination Timeline</a:t>
            </a:r>
          </a:p>
        </p:txBody>
      </p:sp>
      <p:graphicFrame>
        <p:nvGraphicFramePr>
          <p:cNvPr id="12" name="Content Placeholder 11">
            <a:extLst>
              <a:ext uri="{FF2B5EF4-FFF2-40B4-BE49-F238E27FC236}">
                <a16:creationId xmlns:a16="http://schemas.microsoft.com/office/drawing/2014/main" id="{84B5A6AA-2D23-656B-7010-01E35E8E1819}"/>
              </a:ext>
            </a:extLst>
          </p:cNvPr>
          <p:cNvGraphicFramePr>
            <a:graphicFrameLocks noGrp="1"/>
          </p:cNvGraphicFramePr>
          <p:nvPr>
            <p:ph idx="1"/>
          </p:nvPr>
        </p:nvGraphicFramePr>
        <p:xfrm>
          <a:off x="417513" y="1316038"/>
          <a:ext cx="11356975" cy="4860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9173035"/>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CF669-B834-7EFE-A5FE-68B8141BFB3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2867772-AC07-2602-D273-F0C927F878D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64885F-477D-A14D-B2C1-5ECAF755F313}" type="slidenum">
              <a:rPr kumimoji="0" lang="en-US" sz="900" b="0" i="0" u="none" strike="noStrike" kern="1200" cap="all" spc="0" normalizeH="0" baseline="0" noProof="0" smtClean="0">
                <a:ln>
                  <a:noFill/>
                </a:ln>
                <a:solidFill>
                  <a:srgbClr val="999999"/>
                </a:solidFill>
                <a:effectLst/>
                <a:uLnTx/>
                <a:uFillTx/>
                <a:latin typeface="Avenir Light" panose="020B0402020203020204" pitchFamily="34" charset="77"/>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all" spc="400" normalizeH="0" baseline="0" noProof="0" dirty="0">
              <a:ln>
                <a:noFill/>
              </a:ln>
              <a:solidFill>
                <a:srgbClr val="999999"/>
              </a:solidFill>
              <a:effectLst/>
              <a:uLnTx/>
              <a:uFillTx/>
              <a:latin typeface="Avenir Light" panose="020B0402020203020204" pitchFamily="34" charset="77"/>
              <a:cs typeface="Arial" charset="0"/>
            </a:endParaRPr>
          </a:p>
        </p:txBody>
      </p:sp>
      <p:sp>
        <p:nvSpPr>
          <p:cNvPr id="4" name="Footer Placeholder 3">
            <a:extLst>
              <a:ext uri="{FF2B5EF4-FFF2-40B4-BE49-F238E27FC236}">
                <a16:creationId xmlns:a16="http://schemas.microsoft.com/office/drawing/2014/main" id="{BA05E77D-E6F5-C882-780E-9BAB5B7A6A55}"/>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999999"/>
              </a:solidFill>
              <a:effectLst/>
              <a:uLnTx/>
              <a:uFillTx/>
              <a:latin typeface="Avenir Light" panose="020B0402020203020204" pitchFamily="34" charset="77"/>
              <a:cs typeface="Arial" charset="0"/>
            </a:endParaRPr>
          </a:p>
        </p:txBody>
      </p:sp>
      <p:sp>
        <p:nvSpPr>
          <p:cNvPr id="5" name="Title 4">
            <a:extLst>
              <a:ext uri="{FF2B5EF4-FFF2-40B4-BE49-F238E27FC236}">
                <a16:creationId xmlns:a16="http://schemas.microsoft.com/office/drawing/2014/main" id="{D62B6C67-F5FD-39E8-E821-32B5FEFAF673}"/>
              </a:ext>
            </a:extLst>
          </p:cNvPr>
          <p:cNvSpPr>
            <a:spLocks noGrp="1"/>
          </p:cNvSpPr>
          <p:nvPr>
            <p:ph type="title"/>
          </p:nvPr>
        </p:nvSpPr>
        <p:spPr/>
        <p:txBody>
          <a:bodyPr/>
          <a:lstStyle/>
          <a:p>
            <a:r>
              <a:rPr lang="en-US" sz="3600" dirty="0"/>
              <a:t>Executive Committee positions – </a:t>
            </a:r>
            <a:br>
              <a:rPr lang="en-US" sz="3600" dirty="0"/>
            </a:br>
            <a:r>
              <a:rPr lang="en-US" sz="3600" dirty="0">
                <a:solidFill>
                  <a:schemeClr val="accent2"/>
                </a:solidFill>
              </a:rPr>
              <a:t>Chair Elect</a:t>
            </a:r>
          </a:p>
        </p:txBody>
      </p:sp>
      <p:sp>
        <p:nvSpPr>
          <p:cNvPr id="6" name="Content Placeholder 5">
            <a:extLst>
              <a:ext uri="{FF2B5EF4-FFF2-40B4-BE49-F238E27FC236}">
                <a16:creationId xmlns:a16="http://schemas.microsoft.com/office/drawing/2014/main" id="{630208DC-F398-6D39-3A8B-BC05C7E22393}"/>
              </a:ext>
            </a:extLst>
          </p:cNvPr>
          <p:cNvSpPr>
            <a:spLocks noGrp="1"/>
          </p:cNvSpPr>
          <p:nvPr>
            <p:ph idx="1"/>
          </p:nvPr>
        </p:nvSpPr>
        <p:spPr>
          <a:xfrm>
            <a:off x="417341" y="1361250"/>
            <a:ext cx="11357316" cy="4860317"/>
          </a:xfrm>
        </p:spPr>
        <p:txBody>
          <a:bodyPr/>
          <a:lstStyle/>
          <a:p>
            <a:r>
              <a:rPr lang="en-US" sz="2400" dirty="0"/>
              <a:t>Eligibility:</a:t>
            </a:r>
          </a:p>
          <a:p>
            <a:pPr lvl="1"/>
            <a:r>
              <a:rPr lang="en-US" sz="2200" dirty="0"/>
              <a:t>Must have served on the Executive Committee for one full year, within the last 5 years</a:t>
            </a:r>
          </a:p>
          <a:p>
            <a:r>
              <a:rPr lang="en-US" sz="2400" dirty="0"/>
              <a:t>Responsibilities:</a:t>
            </a:r>
          </a:p>
          <a:p>
            <a:pPr lvl="1"/>
            <a:r>
              <a:rPr lang="en-US" sz="2200" dirty="0"/>
              <a:t>Preside when the chair is absent </a:t>
            </a:r>
          </a:p>
          <a:p>
            <a:pPr lvl="1"/>
            <a:r>
              <a:rPr lang="en-US" sz="2200" dirty="0"/>
              <a:t>Serve as the Assembly's Parliamentarian</a:t>
            </a:r>
          </a:p>
          <a:p>
            <a:pPr lvl="1"/>
            <a:r>
              <a:rPr lang="en-US" sz="2200" dirty="0"/>
              <a:t>Arranging and scheduling regular or called meetings of the Assembly </a:t>
            </a:r>
          </a:p>
          <a:p>
            <a:pPr lvl="1"/>
            <a:r>
              <a:rPr lang="en-US" sz="2200" dirty="0"/>
              <a:t>Reserve necessary meeting rooms</a:t>
            </a:r>
          </a:p>
          <a:p>
            <a:pPr lvl="1"/>
            <a:r>
              <a:rPr lang="en-US" sz="2200" dirty="0"/>
              <a:t>Assume any other duties assigned by the chair of the Assembly. </a:t>
            </a:r>
          </a:p>
          <a:p>
            <a:pPr lvl="1"/>
            <a:r>
              <a:rPr lang="en-US" sz="2200" dirty="0"/>
              <a:t>When the chair is vacated, for any reason, the chair-elect shall assume the duties of the chair.</a:t>
            </a:r>
          </a:p>
          <a:p>
            <a:endParaRPr lang="en-US" sz="2400" dirty="0"/>
          </a:p>
          <a:p>
            <a:pPr lvl="1"/>
            <a:endParaRPr lang="en-US" sz="2000" dirty="0"/>
          </a:p>
        </p:txBody>
      </p:sp>
    </p:spTree>
    <p:extLst>
      <p:ext uri="{BB962C8B-B14F-4D97-AF65-F5344CB8AC3E}">
        <p14:creationId xmlns:p14="http://schemas.microsoft.com/office/powerpoint/2010/main" val="4136474183"/>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E02FB-904D-F36D-525F-5000FAE7261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C12FD0-4F98-50CF-6C98-E1D14F84E56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64885F-477D-A14D-B2C1-5ECAF755F313}" type="slidenum">
              <a:rPr kumimoji="0" lang="en-US" sz="900" b="0" i="0" u="none" strike="noStrike" kern="1200" cap="all" spc="0" normalizeH="0" baseline="0" noProof="0" smtClean="0">
                <a:ln>
                  <a:noFill/>
                </a:ln>
                <a:solidFill>
                  <a:srgbClr val="999999"/>
                </a:solidFill>
                <a:effectLst/>
                <a:uLnTx/>
                <a:uFillTx/>
                <a:latin typeface="Avenir Light" panose="020B0402020203020204" pitchFamily="34" charset="77"/>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all" spc="400" normalizeH="0" baseline="0" noProof="0" dirty="0">
              <a:ln>
                <a:noFill/>
              </a:ln>
              <a:solidFill>
                <a:srgbClr val="999999"/>
              </a:solidFill>
              <a:effectLst/>
              <a:uLnTx/>
              <a:uFillTx/>
              <a:latin typeface="Avenir Light" panose="020B0402020203020204" pitchFamily="34" charset="77"/>
              <a:cs typeface="Arial" charset="0"/>
            </a:endParaRPr>
          </a:p>
        </p:txBody>
      </p:sp>
      <p:sp>
        <p:nvSpPr>
          <p:cNvPr id="4" name="Footer Placeholder 3">
            <a:extLst>
              <a:ext uri="{FF2B5EF4-FFF2-40B4-BE49-F238E27FC236}">
                <a16:creationId xmlns:a16="http://schemas.microsoft.com/office/drawing/2014/main" id="{78C3C12C-4AD6-9978-8775-75FD7E5F9740}"/>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999999"/>
              </a:solidFill>
              <a:effectLst/>
              <a:uLnTx/>
              <a:uFillTx/>
              <a:latin typeface="Avenir Light" panose="020B0402020203020204" pitchFamily="34" charset="77"/>
              <a:cs typeface="Arial" charset="0"/>
            </a:endParaRPr>
          </a:p>
        </p:txBody>
      </p:sp>
      <p:sp>
        <p:nvSpPr>
          <p:cNvPr id="5" name="Title 4">
            <a:extLst>
              <a:ext uri="{FF2B5EF4-FFF2-40B4-BE49-F238E27FC236}">
                <a16:creationId xmlns:a16="http://schemas.microsoft.com/office/drawing/2014/main" id="{A04DED40-38FC-5198-F026-DC84DE391520}"/>
              </a:ext>
            </a:extLst>
          </p:cNvPr>
          <p:cNvSpPr>
            <a:spLocks noGrp="1"/>
          </p:cNvSpPr>
          <p:nvPr>
            <p:ph type="title"/>
          </p:nvPr>
        </p:nvSpPr>
        <p:spPr/>
        <p:txBody>
          <a:bodyPr/>
          <a:lstStyle/>
          <a:p>
            <a:r>
              <a:rPr lang="en-US" sz="3600" dirty="0"/>
              <a:t>Executive Committee positions – </a:t>
            </a:r>
            <a:br>
              <a:rPr lang="en-US" sz="3600" dirty="0"/>
            </a:br>
            <a:r>
              <a:rPr lang="en-US" sz="3600" dirty="0">
                <a:solidFill>
                  <a:schemeClr val="accent2"/>
                </a:solidFill>
              </a:rPr>
              <a:t>Chair Elect</a:t>
            </a:r>
          </a:p>
        </p:txBody>
      </p:sp>
      <p:sp>
        <p:nvSpPr>
          <p:cNvPr id="6" name="Content Placeholder 5">
            <a:extLst>
              <a:ext uri="{FF2B5EF4-FFF2-40B4-BE49-F238E27FC236}">
                <a16:creationId xmlns:a16="http://schemas.microsoft.com/office/drawing/2014/main" id="{4663A2EB-91D5-3179-5366-0D54AC9ED593}"/>
              </a:ext>
            </a:extLst>
          </p:cNvPr>
          <p:cNvSpPr>
            <a:spLocks noGrp="1"/>
          </p:cNvSpPr>
          <p:nvPr>
            <p:ph idx="1"/>
          </p:nvPr>
        </p:nvSpPr>
        <p:spPr>
          <a:xfrm>
            <a:off x="417341" y="1361250"/>
            <a:ext cx="11357316" cy="4860317"/>
          </a:xfrm>
        </p:spPr>
        <p:txBody>
          <a:bodyPr/>
          <a:lstStyle/>
          <a:p>
            <a:r>
              <a:rPr lang="en-US" sz="2400" dirty="0"/>
              <a:t>Time Commitment:</a:t>
            </a:r>
          </a:p>
          <a:p>
            <a:pPr lvl="1"/>
            <a:r>
              <a:rPr lang="en-US" sz="2200" dirty="0"/>
              <a:t>3-year commitment</a:t>
            </a:r>
          </a:p>
          <a:p>
            <a:pPr lvl="2"/>
            <a:r>
              <a:rPr lang="en-US" sz="1800" dirty="0"/>
              <a:t>Year 1, Chair-Elect: 20-25 hours/month</a:t>
            </a:r>
          </a:p>
          <a:p>
            <a:pPr lvl="2"/>
            <a:r>
              <a:rPr lang="en-US" sz="1800" dirty="0"/>
              <a:t>Year 2, Chair: 40-50 hours/month</a:t>
            </a:r>
          </a:p>
          <a:p>
            <a:pPr lvl="2"/>
            <a:r>
              <a:rPr lang="en-US" sz="1800" dirty="0"/>
              <a:t>Year 3, Past-Chair: 20-25 hours/month</a:t>
            </a:r>
          </a:p>
          <a:p>
            <a:endParaRPr lang="en-US" sz="3200" dirty="0"/>
          </a:p>
          <a:p>
            <a:pPr lvl="1"/>
            <a:endParaRPr lang="en-US" sz="2800" dirty="0"/>
          </a:p>
        </p:txBody>
      </p:sp>
    </p:spTree>
    <p:extLst>
      <p:ext uri="{BB962C8B-B14F-4D97-AF65-F5344CB8AC3E}">
        <p14:creationId xmlns:p14="http://schemas.microsoft.com/office/powerpoint/2010/main" val="3083432367"/>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AAE7E-04AE-959A-5907-3479CD92521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47C4DA-C4D7-1D21-45B9-29AB493C5F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64885F-477D-A14D-B2C1-5ECAF755F313}" type="slidenum">
              <a:rPr kumimoji="0" lang="en-US" sz="900" b="0" i="0" u="none" strike="noStrike" kern="1200" cap="all" spc="0" normalizeH="0" baseline="0" noProof="0" smtClean="0">
                <a:ln>
                  <a:noFill/>
                </a:ln>
                <a:solidFill>
                  <a:srgbClr val="999999"/>
                </a:solidFill>
                <a:effectLst/>
                <a:uLnTx/>
                <a:uFillTx/>
                <a:latin typeface="Avenir Light" panose="020B0402020203020204" pitchFamily="34" charset="77"/>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all" spc="400" normalizeH="0" baseline="0" noProof="0" dirty="0">
              <a:ln>
                <a:noFill/>
              </a:ln>
              <a:solidFill>
                <a:srgbClr val="999999"/>
              </a:solidFill>
              <a:effectLst/>
              <a:uLnTx/>
              <a:uFillTx/>
              <a:latin typeface="Avenir Light" panose="020B0402020203020204" pitchFamily="34" charset="77"/>
              <a:cs typeface="Arial" charset="0"/>
            </a:endParaRPr>
          </a:p>
        </p:txBody>
      </p:sp>
      <p:sp>
        <p:nvSpPr>
          <p:cNvPr id="4" name="Footer Placeholder 3">
            <a:extLst>
              <a:ext uri="{FF2B5EF4-FFF2-40B4-BE49-F238E27FC236}">
                <a16:creationId xmlns:a16="http://schemas.microsoft.com/office/drawing/2014/main" id="{EDE33BD2-8192-202A-6708-4E855958135B}"/>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999999"/>
              </a:solidFill>
              <a:effectLst/>
              <a:uLnTx/>
              <a:uFillTx/>
              <a:latin typeface="Avenir Light" panose="020B0402020203020204" pitchFamily="34" charset="77"/>
              <a:cs typeface="Arial" charset="0"/>
            </a:endParaRPr>
          </a:p>
        </p:txBody>
      </p:sp>
      <p:sp>
        <p:nvSpPr>
          <p:cNvPr id="5" name="Title 4">
            <a:extLst>
              <a:ext uri="{FF2B5EF4-FFF2-40B4-BE49-F238E27FC236}">
                <a16:creationId xmlns:a16="http://schemas.microsoft.com/office/drawing/2014/main" id="{8D9927C3-36A7-C4AA-B1A4-92C32A2BFE4F}"/>
              </a:ext>
            </a:extLst>
          </p:cNvPr>
          <p:cNvSpPr>
            <a:spLocks noGrp="1"/>
          </p:cNvSpPr>
          <p:nvPr>
            <p:ph type="title"/>
          </p:nvPr>
        </p:nvSpPr>
        <p:spPr/>
        <p:txBody>
          <a:bodyPr/>
          <a:lstStyle/>
          <a:p>
            <a:r>
              <a:rPr lang="en-US" sz="3600" dirty="0"/>
              <a:t>Executive Committee positions – </a:t>
            </a:r>
            <a:br>
              <a:rPr lang="en-US" sz="3600" dirty="0"/>
            </a:br>
            <a:r>
              <a:rPr lang="en-US" sz="3600" dirty="0">
                <a:solidFill>
                  <a:schemeClr val="accent2"/>
                </a:solidFill>
              </a:rPr>
              <a:t>Secretary</a:t>
            </a:r>
          </a:p>
        </p:txBody>
      </p:sp>
      <p:sp>
        <p:nvSpPr>
          <p:cNvPr id="6" name="Content Placeholder 5">
            <a:extLst>
              <a:ext uri="{FF2B5EF4-FFF2-40B4-BE49-F238E27FC236}">
                <a16:creationId xmlns:a16="http://schemas.microsoft.com/office/drawing/2014/main" id="{8FC2DB06-F3D3-B2E4-E0B8-F30F270B7E61}"/>
              </a:ext>
            </a:extLst>
          </p:cNvPr>
          <p:cNvSpPr>
            <a:spLocks noGrp="1"/>
          </p:cNvSpPr>
          <p:nvPr>
            <p:ph idx="1"/>
          </p:nvPr>
        </p:nvSpPr>
        <p:spPr>
          <a:xfrm>
            <a:off x="417341" y="1327797"/>
            <a:ext cx="11357316" cy="4860317"/>
          </a:xfrm>
        </p:spPr>
        <p:txBody>
          <a:bodyPr/>
          <a:lstStyle/>
          <a:p>
            <a:r>
              <a:rPr lang="en-US" sz="2400" dirty="0"/>
              <a:t>Eligibility:</a:t>
            </a:r>
          </a:p>
          <a:p>
            <a:pPr lvl="1"/>
            <a:r>
              <a:rPr lang="en-US" sz="2200" dirty="0"/>
              <a:t>Must have served on the A&amp;P Assembly for one full year, within the last 5 years</a:t>
            </a:r>
          </a:p>
          <a:p>
            <a:r>
              <a:rPr lang="en-US" sz="2400" dirty="0"/>
              <a:t>Responsibilities:</a:t>
            </a:r>
          </a:p>
          <a:p>
            <a:pPr lvl="1"/>
            <a:r>
              <a:rPr lang="en-US" sz="2200" dirty="0"/>
              <a:t>Keep the official minutes of each Assembly and Executive Committee meeting</a:t>
            </a:r>
          </a:p>
          <a:p>
            <a:pPr lvl="1"/>
            <a:r>
              <a:rPr lang="en-US" sz="2200" dirty="0"/>
              <a:t>File the minutes in the University Archives </a:t>
            </a:r>
          </a:p>
          <a:p>
            <a:pPr lvl="1"/>
            <a:r>
              <a:rPr lang="en-US" sz="2200" dirty="0"/>
              <a:t>Distribute minutes to the Assembly members prior to the next meeting</a:t>
            </a:r>
          </a:p>
          <a:p>
            <a:pPr lvl="1"/>
            <a:r>
              <a:rPr lang="en-US" sz="2200" dirty="0"/>
              <a:t>Distribute official calls for meetings and other materials as directed by the chair</a:t>
            </a:r>
          </a:p>
          <a:p>
            <a:pPr lvl="1"/>
            <a:r>
              <a:rPr lang="en-US" sz="2200" dirty="0"/>
              <a:t>Hold the A&amp;P representative position to the University Senate's Calendar and Schedules Committee</a:t>
            </a:r>
            <a:endParaRPr lang="en-US" sz="2400" dirty="0"/>
          </a:p>
          <a:p>
            <a:r>
              <a:rPr lang="en-US" sz="2400" dirty="0"/>
              <a:t>Time Commitment:</a:t>
            </a:r>
          </a:p>
          <a:p>
            <a:pPr lvl="1"/>
            <a:r>
              <a:rPr lang="en-US" sz="2200" dirty="0"/>
              <a:t>1 year commitment</a:t>
            </a:r>
          </a:p>
          <a:p>
            <a:pPr lvl="1"/>
            <a:r>
              <a:rPr lang="en-US" sz="2200" dirty="0"/>
              <a:t>4-5 hours/month</a:t>
            </a:r>
          </a:p>
          <a:p>
            <a:endParaRPr lang="en-US" sz="2400" dirty="0"/>
          </a:p>
        </p:txBody>
      </p:sp>
    </p:spTree>
    <p:extLst>
      <p:ext uri="{BB962C8B-B14F-4D97-AF65-F5344CB8AC3E}">
        <p14:creationId xmlns:p14="http://schemas.microsoft.com/office/powerpoint/2010/main" val="534576305"/>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D5238-C676-9E66-2DA0-B415D320799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C2E1E52-A054-854E-B85E-06076C284A0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64885F-477D-A14D-B2C1-5ECAF755F313}" type="slidenum">
              <a:rPr kumimoji="0" lang="en-US" sz="900" b="0" i="0" u="none" strike="noStrike" kern="1200" cap="all" spc="0" normalizeH="0" baseline="0" noProof="0" smtClean="0">
                <a:ln>
                  <a:noFill/>
                </a:ln>
                <a:solidFill>
                  <a:srgbClr val="999999"/>
                </a:solidFill>
                <a:effectLst/>
                <a:uLnTx/>
                <a:uFillTx/>
                <a:latin typeface="Avenir Light" panose="020B0402020203020204" pitchFamily="34" charset="77"/>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all" spc="400" normalizeH="0" baseline="0" noProof="0" dirty="0">
              <a:ln>
                <a:noFill/>
              </a:ln>
              <a:solidFill>
                <a:srgbClr val="999999"/>
              </a:solidFill>
              <a:effectLst/>
              <a:uLnTx/>
              <a:uFillTx/>
              <a:latin typeface="Avenir Light" panose="020B0402020203020204" pitchFamily="34" charset="77"/>
              <a:cs typeface="Arial" charset="0"/>
            </a:endParaRPr>
          </a:p>
        </p:txBody>
      </p:sp>
      <p:sp>
        <p:nvSpPr>
          <p:cNvPr id="4" name="Footer Placeholder 3">
            <a:extLst>
              <a:ext uri="{FF2B5EF4-FFF2-40B4-BE49-F238E27FC236}">
                <a16:creationId xmlns:a16="http://schemas.microsoft.com/office/drawing/2014/main" id="{F1202F79-53EA-BC02-4B6A-6515E4D77BB1}"/>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999999"/>
              </a:solidFill>
              <a:effectLst/>
              <a:uLnTx/>
              <a:uFillTx/>
              <a:latin typeface="Avenir Light" panose="020B0402020203020204" pitchFamily="34" charset="77"/>
              <a:cs typeface="Arial" charset="0"/>
            </a:endParaRPr>
          </a:p>
        </p:txBody>
      </p:sp>
      <p:sp>
        <p:nvSpPr>
          <p:cNvPr id="5" name="Title 4">
            <a:extLst>
              <a:ext uri="{FF2B5EF4-FFF2-40B4-BE49-F238E27FC236}">
                <a16:creationId xmlns:a16="http://schemas.microsoft.com/office/drawing/2014/main" id="{61D1C9B9-D37F-5C46-AD28-3E8E934CE67D}"/>
              </a:ext>
            </a:extLst>
          </p:cNvPr>
          <p:cNvSpPr>
            <a:spLocks noGrp="1"/>
          </p:cNvSpPr>
          <p:nvPr>
            <p:ph type="title"/>
          </p:nvPr>
        </p:nvSpPr>
        <p:spPr/>
        <p:txBody>
          <a:bodyPr/>
          <a:lstStyle/>
          <a:p>
            <a:r>
              <a:rPr lang="en-US" sz="3600" dirty="0"/>
              <a:t>Executive Committee positions – </a:t>
            </a:r>
            <a:br>
              <a:rPr lang="en-US" sz="3600" dirty="0"/>
            </a:br>
            <a:r>
              <a:rPr lang="en-US" sz="3600" dirty="0">
                <a:solidFill>
                  <a:schemeClr val="accent2"/>
                </a:solidFill>
              </a:rPr>
              <a:t>member-at-large</a:t>
            </a:r>
          </a:p>
        </p:txBody>
      </p:sp>
      <p:sp>
        <p:nvSpPr>
          <p:cNvPr id="6" name="Content Placeholder 5">
            <a:extLst>
              <a:ext uri="{FF2B5EF4-FFF2-40B4-BE49-F238E27FC236}">
                <a16:creationId xmlns:a16="http://schemas.microsoft.com/office/drawing/2014/main" id="{DC44CB04-0B1A-2CEE-E5E0-E9B416E5F4E3}"/>
              </a:ext>
            </a:extLst>
          </p:cNvPr>
          <p:cNvSpPr>
            <a:spLocks noGrp="1"/>
          </p:cNvSpPr>
          <p:nvPr>
            <p:ph idx="1"/>
          </p:nvPr>
        </p:nvSpPr>
        <p:spPr>
          <a:xfrm>
            <a:off x="417341" y="1327797"/>
            <a:ext cx="11357316" cy="4860317"/>
          </a:xfrm>
        </p:spPr>
        <p:txBody>
          <a:bodyPr/>
          <a:lstStyle/>
          <a:p>
            <a:r>
              <a:rPr lang="en-US" sz="2400" dirty="0"/>
              <a:t>Eligibility:</a:t>
            </a:r>
          </a:p>
          <a:p>
            <a:pPr lvl="1"/>
            <a:r>
              <a:rPr lang="en-US" sz="2200" dirty="0"/>
              <a:t>Must have served on the A&amp;P Assembly for one full year, within the last 5 years</a:t>
            </a:r>
          </a:p>
          <a:p>
            <a:r>
              <a:rPr lang="en-US" sz="2600" dirty="0"/>
              <a:t>Responsibilities:</a:t>
            </a:r>
          </a:p>
          <a:p>
            <a:pPr lvl="1"/>
            <a:r>
              <a:rPr lang="en-US" sz="2200" dirty="0"/>
              <a:t>Serve on the Executive Committee</a:t>
            </a:r>
          </a:p>
          <a:p>
            <a:pPr lvl="1"/>
            <a:r>
              <a:rPr lang="en-US" sz="2200" dirty="0"/>
              <a:t>Serve the regular term as a place representative</a:t>
            </a:r>
          </a:p>
          <a:p>
            <a:pPr lvl="1"/>
            <a:r>
              <a:rPr lang="en-US" sz="2200" dirty="0"/>
              <a:t>Vote on items brought forward by the Chair</a:t>
            </a:r>
          </a:p>
          <a:p>
            <a:pPr lvl="1"/>
            <a:r>
              <a:rPr lang="en-US" sz="2200" dirty="0"/>
              <a:t>Represent the Assemble to the Executive Committee</a:t>
            </a:r>
          </a:p>
          <a:p>
            <a:pPr lvl="1"/>
            <a:r>
              <a:rPr lang="en-US" sz="2200" dirty="0"/>
              <a:t>Observe the Chair-Elect and Chair responsibilities for future consideration</a:t>
            </a:r>
          </a:p>
          <a:p>
            <a:r>
              <a:rPr lang="en-US" sz="2400" dirty="0"/>
              <a:t>Time Commitment:</a:t>
            </a:r>
          </a:p>
          <a:p>
            <a:pPr lvl="1"/>
            <a:r>
              <a:rPr lang="en-US" sz="2200" dirty="0"/>
              <a:t>1 year commitment</a:t>
            </a:r>
          </a:p>
          <a:p>
            <a:pPr lvl="1"/>
            <a:r>
              <a:rPr lang="en-US" sz="2200" dirty="0"/>
              <a:t>2-3 hours/month</a:t>
            </a:r>
          </a:p>
          <a:p>
            <a:endParaRPr lang="en-US" sz="2400" dirty="0"/>
          </a:p>
        </p:txBody>
      </p:sp>
    </p:spTree>
    <p:extLst>
      <p:ext uri="{BB962C8B-B14F-4D97-AF65-F5344CB8AC3E}">
        <p14:creationId xmlns:p14="http://schemas.microsoft.com/office/powerpoint/2010/main" val="44011789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descr="Blue bar with Auburn University logo">
            <a:extLst>
              <a:ext uri="{FF2B5EF4-FFF2-40B4-BE49-F238E27FC236}">
                <a16:creationId xmlns:a16="http://schemas.microsoft.com/office/drawing/2014/main" id="{C44068DA-4380-BC68-4583-50E111EF0CEF}"/>
              </a:ext>
            </a:extLst>
          </p:cNvPr>
          <p:cNvSpPr>
            <a:spLocks noGrp="1" noRot="1" noMove="1" noResize="1" noEditPoints="1" noAdjustHandles="1" noChangeArrowheads="1" noChangeShapeType="1"/>
          </p:cNvSpPr>
          <p:nvPr/>
        </p:nvSpPr>
        <p:spPr>
          <a:xfrm>
            <a:off x="231648" y="5796589"/>
            <a:ext cx="11728704" cy="909011"/>
          </a:xfrm>
          <a:prstGeom prst="rect">
            <a:avLst/>
          </a:prstGeom>
          <a:solidFill>
            <a:srgbClr val="0B23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16" descr="Auburn University logo">
            <a:extLst>
              <a:ext uri="{FF2B5EF4-FFF2-40B4-BE49-F238E27FC236}">
                <a16:creationId xmlns:a16="http://schemas.microsoft.com/office/drawing/2014/main" id="{C6C68D44-6DE9-E3DF-644A-7090EEE4ED86}"/>
              </a:ext>
            </a:extLst>
          </p:cNvPr>
          <p:cNvPicPr>
            <a:picLocks noGrp="1" noRot="1" noChangeAspect="1" noMove="1" noResize="1" noEditPoints="1" noAdjustHandles="1" noChangeArrowheads="1" noChangeShapeType="1" noCrop="1"/>
          </p:cNvPicPr>
          <p:nvPr>
            <p:ph idx="1"/>
          </p:nvPr>
        </p:nvPicPr>
        <p:blipFill>
          <a:blip r:embed="rId3"/>
          <a:stretch>
            <a:fillRect/>
          </a:stretch>
        </p:blipFill>
        <p:spPr>
          <a:xfrm>
            <a:off x="11052048" y="5963058"/>
            <a:ext cx="664698" cy="576072"/>
          </a:xfrm>
        </p:spPr>
      </p:pic>
      <p:sp>
        <p:nvSpPr>
          <p:cNvPr id="27" name="Title 26">
            <a:extLst>
              <a:ext uri="{FF2B5EF4-FFF2-40B4-BE49-F238E27FC236}">
                <a16:creationId xmlns:a16="http://schemas.microsoft.com/office/drawing/2014/main" id="{39BC9475-041D-ABDC-16A0-3AE71CE7C99C}"/>
              </a:ext>
            </a:extLst>
          </p:cNvPr>
          <p:cNvSpPr txBox="1">
            <a:spLocks noGrp="1"/>
          </p:cNvSpPr>
          <p:nvPr>
            <p:ph type="title" idx="4294967295"/>
          </p:nvPr>
        </p:nvSpPr>
        <p:spPr>
          <a:xfrm>
            <a:off x="466723" y="576657"/>
            <a:ext cx="11258551"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B2341"/>
                </a:solidFill>
                <a:effectLst/>
                <a:uLnTx/>
                <a:uFillTx/>
                <a:latin typeface="Avenir Next LT Pro Demi" panose="020B0504020202020204" pitchFamily="34" charset="77"/>
                <a:ea typeface="+mn-ea"/>
                <a:cs typeface="+mn-cs"/>
              </a:rPr>
              <a:t>What’s New Around Auburn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B2341"/>
              </a:solidFill>
              <a:effectLst/>
              <a:uLnTx/>
              <a:uFillTx/>
              <a:latin typeface="Avenir Next LT Pro Demi" panose="020B0504020202020204" pitchFamily="34" charset="77"/>
              <a:ea typeface="+mn-ea"/>
              <a:cs typeface="+mn-cs"/>
            </a:endParaRPr>
          </a:p>
        </p:txBody>
      </p:sp>
      <p:cxnSp>
        <p:nvCxnSpPr>
          <p:cNvPr id="28" name="Straight Connector 27">
            <a:extLst>
              <a:ext uri="{FF2B5EF4-FFF2-40B4-BE49-F238E27FC236}">
                <a16:creationId xmlns:a16="http://schemas.microsoft.com/office/drawing/2014/main" id="{BA3A06AD-22CE-77FD-EA75-FA1763EADF6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231648" y="351282"/>
            <a:ext cx="11728704" cy="0"/>
          </a:xfrm>
          <a:prstGeom prst="line">
            <a:avLst/>
          </a:prstGeom>
          <a:ln w="19050">
            <a:solidFill>
              <a:srgbClr val="E86100"/>
            </a:solidFill>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DC8E3E2C-5668-3291-2EBB-CCAB232F1B8F}"/>
              </a:ext>
            </a:extLst>
          </p:cNvPr>
          <p:cNvPicPr>
            <a:picLocks noChangeAspect="1"/>
          </p:cNvPicPr>
          <p:nvPr/>
        </p:nvPicPr>
        <p:blipFill>
          <a:blip r:embed="rId4"/>
          <a:stretch>
            <a:fillRect/>
          </a:stretch>
        </p:blipFill>
        <p:spPr>
          <a:xfrm>
            <a:off x="0" y="2421591"/>
            <a:ext cx="8407832" cy="1778091"/>
          </a:xfrm>
          <a:prstGeom prst="rect">
            <a:avLst/>
          </a:prstGeom>
        </p:spPr>
      </p:pic>
      <p:pic>
        <p:nvPicPr>
          <p:cNvPr id="10" name="Picture 9">
            <a:extLst>
              <a:ext uri="{FF2B5EF4-FFF2-40B4-BE49-F238E27FC236}">
                <a16:creationId xmlns:a16="http://schemas.microsoft.com/office/drawing/2014/main" id="{B44EC4BB-4358-8C71-D371-504E86DB008C}"/>
              </a:ext>
            </a:extLst>
          </p:cNvPr>
          <p:cNvPicPr>
            <a:picLocks noChangeAspect="1"/>
          </p:cNvPicPr>
          <p:nvPr/>
        </p:nvPicPr>
        <p:blipFill>
          <a:blip r:embed="rId5"/>
          <a:stretch>
            <a:fillRect/>
          </a:stretch>
        </p:blipFill>
        <p:spPr>
          <a:xfrm>
            <a:off x="7275701" y="2046290"/>
            <a:ext cx="4916299" cy="2765419"/>
          </a:xfrm>
          <a:prstGeom prst="rect">
            <a:avLst/>
          </a:prstGeom>
        </p:spPr>
      </p:pic>
    </p:spTree>
    <p:extLst>
      <p:ext uri="{BB962C8B-B14F-4D97-AF65-F5344CB8AC3E}">
        <p14:creationId xmlns:p14="http://schemas.microsoft.com/office/powerpoint/2010/main" val="4117927752"/>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B7487-B367-5F26-EC73-ED701D1E181E}"/>
              </a:ext>
            </a:extLst>
          </p:cNvPr>
          <p:cNvSpPr>
            <a:spLocks noGrp="1"/>
          </p:cNvSpPr>
          <p:nvPr>
            <p:ph type="ctrTitle"/>
          </p:nvPr>
        </p:nvSpPr>
        <p:spPr/>
        <p:txBody>
          <a:bodyPr/>
          <a:lstStyle/>
          <a:p>
            <a:r>
              <a:rPr lang="en-US" dirty="0"/>
              <a:t>Contact us</a:t>
            </a:r>
          </a:p>
        </p:txBody>
      </p:sp>
      <p:sp>
        <p:nvSpPr>
          <p:cNvPr id="3" name="Subtitle 2">
            <a:extLst>
              <a:ext uri="{FF2B5EF4-FFF2-40B4-BE49-F238E27FC236}">
                <a16:creationId xmlns:a16="http://schemas.microsoft.com/office/drawing/2014/main" id="{0EE56600-A5FB-5ECF-CD2C-A8612011F0D5}"/>
              </a:ext>
            </a:extLst>
          </p:cNvPr>
          <p:cNvSpPr>
            <a:spLocks noGrp="1"/>
          </p:cNvSpPr>
          <p:nvPr>
            <p:ph type="subTitle" idx="1"/>
          </p:nvPr>
        </p:nvSpPr>
        <p:spPr/>
        <p:txBody>
          <a:bodyPr/>
          <a:lstStyle/>
          <a:p>
            <a:r>
              <a:rPr lang="en-US" dirty="0"/>
              <a:t>APNECOM@auburn.edu</a:t>
            </a:r>
          </a:p>
        </p:txBody>
      </p:sp>
    </p:spTree>
    <p:extLst>
      <p:ext uri="{BB962C8B-B14F-4D97-AF65-F5344CB8AC3E}">
        <p14:creationId xmlns:p14="http://schemas.microsoft.com/office/powerpoint/2010/main" val="3986674595"/>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515B4-2ABB-9A23-1899-D41856E2FFF7}"/>
            </a:ext>
          </a:extLst>
        </p:cNvPr>
        <p:cNvGrpSpPr/>
        <p:nvPr/>
      </p:nvGrpSpPr>
      <p:grpSpPr>
        <a:xfrm>
          <a:off x="0" y="0"/>
          <a:ext cx="0" cy="0"/>
          <a:chOff x="0" y="0"/>
          <a:chExt cx="0" cy="0"/>
        </a:xfrm>
      </p:grpSpPr>
      <p:pic>
        <p:nvPicPr>
          <p:cNvPr id="13313" name="Picture Placeholder 7" descr="Photo of Samford Hargis&#10;">
            <a:extLst>
              <a:ext uri="{FF2B5EF4-FFF2-40B4-BE49-F238E27FC236}">
                <a16:creationId xmlns:a16="http://schemas.microsoft.com/office/drawing/2014/main" id="{2D3CB77D-FE95-2659-FC61-F8EA962990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 r="6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A logo of a university">
            <a:extLst>
              <a:ext uri="{FF2B5EF4-FFF2-40B4-BE49-F238E27FC236}">
                <a16:creationId xmlns:a16="http://schemas.microsoft.com/office/drawing/2014/main" id="{9E568F19-E15A-F21D-167A-6F1E2057B31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99310" y="997299"/>
            <a:ext cx="2060575"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ECFC1C1-E345-F13A-7384-C2410ED1463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5480983"/>
            <a:ext cx="12192000" cy="84837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6B93282-FCA6-FFA5-5219-19B4AEB270AA}"/>
              </a:ext>
            </a:extLst>
          </p:cNvPr>
          <p:cNvSpPr txBox="1">
            <a:spLocks noGrp="1"/>
          </p:cNvSpPr>
          <p:nvPr>
            <p:ph type="title" idx="4294967295"/>
          </p:nvPr>
        </p:nvSpPr>
        <p:spPr>
          <a:xfrm>
            <a:off x="466724" y="5568313"/>
            <a:ext cx="11258551"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Avenir Next LT Pro Demi" panose="020B0504020202020204" pitchFamily="34" charset="77"/>
                <a:ea typeface="+mn-ea"/>
                <a:cs typeface="+mn-cs"/>
              </a:rPr>
              <a:t>Dr. Asim Ali – Executive Director, Biggio Center</a:t>
            </a:r>
          </a:p>
        </p:txBody>
      </p:sp>
    </p:spTree>
    <p:extLst>
      <p:ext uri="{BB962C8B-B14F-4D97-AF65-F5344CB8AC3E}">
        <p14:creationId xmlns:p14="http://schemas.microsoft.com/office/powerpoint/2010/main" val="2509595904"/>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ED5CD-45D4-0EB0-B90E-656F9B5DCC4E}"/>
            </a:ext>
          </a:extLst>
        </p:cNvPr>
        <p:cNvGrpSpPr/>
        <p:nvPr/>
      </p:nvGrpSpPr>
      <p:grpSpPr>
        <a:xfrm>
          <a:off x="0" y="0"/>
          <a:ext cx="0" cy="0"/>
          <a:chOff x="0" y="0"/>
          <a:chExt cx="0" cy="0"/>
        </a:xfrm>
      </p:grpSpPr>
      <p:pic>
        <p:nvPicPr>
          <p:cNvPr id="13313" name="Picture Placeholder 7" descr="Photo of Samford Hargis&#10;">
            <a:extLst>
              <a:ext uri="{FF2B5EF4-FFF2-40B4-BE49-F238E27FC236}">
                <a16:creationId xmlns:a16="http://schemas.microsoft.com/office/drawing/2014/main" id="{C076E4EA-D491-9674-EA61-5C8BFFD57F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 r="6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A logo of a university">
            <a:extLst>
              <a:ext uri="{FF2B5EF4-FFF2-40B4-BE49-F238E27FC236}">
                <a16:creationId xmlns:a16="http://schemas.microsoft.com/office/drawing/2014/main" id="{DEFF6EA6-90C2-64E6-C461-2AF12604E09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99310" y="997299"/>
            <a:ext cx="2060575"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26DD995-FCF4-3C8F-4AE9-F976767A366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5480983"/>
            <a:ext cx="12192000" cy="84837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B54665D-8D33-FCAA-7C3B-DB5B5C17D385}"/>
              </a:ext>
            </a:extLst>
          </p:cNvPr>
          <p:cNvSpPr txBox="1">
            <a:spLocks noGrp="1"/>
          </p:cNvSpPr>
          <p:nvPr>
            <p:ph type="title" idx="4294967295"/>
          </p:nvPr>
        </p:nvSpPr>
        <p:spPr>
          <a:xfrm>
            <a:off x="466724" y="5568313"/>
            <a:ext cx="11258551"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chemeClr val="accent1"/>
                </a:solidFill>
                <a:effectLst/>
                <a:uLnTx/>
                <a:uFillTx/>
                <a:latin typeface="Avenir Next LT Pro Demi" panose="020B0504020202020204" pitchFamily="34" charset="77"/>
                <a:ea typeface="+mn-ea"/>
                <a:cs typeface="+mn-cs"/>
              </a:rPr>
              <a:t>Dr. Mark </a:t>
            </a:r>
            <a:r>
              <a:rPr kumimoji="0" lang="en-US" sz="3200" b="1" i="0" u="none" strike="noStrike" kern="1200" cap="none" spc="0" normalizeH="0" baseline="0" noProof="0" dirty="0" err="1">
                <a:ln>
                  <a:noFill/>
                </a:ln>
                <a:solidFill>
                  <a:schemeClr val="accent1"/>
                </a:solidFill>
                <a:effectLst/>
                <a:uLnTx/>
                <a:uFillTx/>
                <a:latin typeface="Avenir Next LT Pro Demi" panose="020B0504020202020204" pitchFamily="34" charset="77"/>
                <a:ea typeface="+mn-ea"/>
                <a:cs typeface="+mn-cs"/>
              </a:rPr>
              <a:t>DeGoti</a:t>
            </a:r>
            <a:r>
              <a:rPr kumimoji="0" lang="en-US" sz="3200" b="1" i="0" u="none" strike="noStrike" kern="1200" cap="none" spc="0" normalizeH="0" baseline="0" noProof="0" dirty="0">
                <a:ln>
                  <a:noFill/>
                </a:ln>
                <a:solidFill>
                  <a:schemeClr val="accent1"/>
                </a:solidFill>
                <a:effectLst/>
                <a:uLnTx/>
                <a:uFillTx/>
                <a:latin typeface="Avenir Next LT Pro Demi" panose="020B0504020202020204" pitchFamily="34" charset="77"/>
                <a:ea typeface="+mn-ea"/>
                <a:cs typeface="+mn-cs"/>
              </a:rPr>
              <a:t> – Professor, SACSCOC Liaison</a:t>
            </a:r>
          </a:p>
        </p:txBody>
      </p:sp>
    </p:spTree>
    <p:extLst>
      <p:ext uri="{BB962C8B-B14F-4D97-AF65-F5344CB8AC3E}">
        <p14:creationId xmlns:p14="http://schemas.microsoft.com/office/powerpoint/2010/main" val="2974806805"/>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CACF6B5-A96A-10F4-7C77-DCEB7747B1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40DB1-243D-164F-BD31-C408540BA241}" type="slidenum">
              <a:rPr kumimoji="0" lang="en-US" sz="800" b="0" i="0" u="none" strike="noStrike" kern="1200" cap="none" spc="0" normalizeH="0" baseline="0" noProof="0" smtClean="0">
                <a:ln>
                  <a:noFill/>
                </a:ln>
                <a:solidFill>
                  <a:srgbClr val="FFFFFF"/>
                </a:solidFill>
                <a:effectLst/>
                <a:uLnTx/>
                <a:uFillTx/>
                <a:latin typeface="Avenir Next LT Pro" panose="020B0504020202020204" pitchFamily="34" charset="77"/>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800" b="0" i="0" u="none" strike="noStrike" kern="1200" cap="none" spc="0" normalizeH="0" baseline="0" noProof="0" dirty="0">
              <a:ln>
                <a:noFill/>
              </a:ln>
              <a:solidFill>
                <a:srgbClr val="FFFFFF"/>
              </a:solidFill>
              <a:effectLst/>
              <a:uLnTx/>
              <a:uFillTx/>
              <a:latin typeface="Avenir Next LT Pro" panose="020B0504020202020204" pitchFamily="34" charset="77"/>
              <a:cs typeface="Arial" charset="0"/>
            </a:endParaRPr>
          </a:p>
        </p:txBody>
      </p:sp>
      <p:pic>
        <p:nvPicPr>
          <p:cNvPr id="8" name="Picture Placeholder 7">
            <a:extLst>
              <a:ext uri="{FF2B5EF4-FFF2-40B4-BE49-F238E27FC236}">
                <a16:creationId xmlns:a16="http://schemas.microsoft.com/office/drawing/2014/main" id="{4CADA7B9-0114-C814-35D2-7A654024F225}"/>
              </a:ext>
            </a:extLst>
          </p:cNvPr>
          <p:cNvPicPr>
            <a:picLocks noGrp="1" noChangeAspect="1"/>
          </p:cNvPicPr>
          <p:nvPr>
            <p:ph type="pic" sz="quarter" idx="13"/>
          </p:nvPr>
        </p:nvPicPr>
        <p:blipFill rotWithShape="1">
          <a:blip r:embed="rId3"/>
          <a:srcRect l="4035" t="13126" r="39395" b="-1899"/>
          <a:stretch/>
        </p:blipFill>
        <p:spPr>
          <a:xfrm>
            <a:off x="493348" y="883394"/>
            <a:ext cx="6917590" cy="6105235"/>
          </a:xfrm>
        </p:spPr>
      </p:pic>
      <p:sp>
        <p:nvSpPr>
          <p:cNvPr id="2" name="TextBox 1">
            <a:extLst>
              <a:ext uri="{FF2B5EF4-FFF2-40B4-BE49-F238E27FC236}">
                <a16:creationId xmlns:a16="http://schemas.microsoft.com/office/drawing/2014/main" id="{D2C07B3A-A64B-4344-AFDF-2DA1E58A0D8A}"/>
              </a:ext>
            </a:extLst>
          </p:cNvPr>
          <p:cNvSpPr txBox="1"/>
          <p:nvPr/>
        </p:nvSpPr>
        <p:spPr>
          <a:xfrm>
            <a:off x="7147249" y="1084491"/>
            <a:ext cx="4064722" cy="9385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99" b="1" i="0" u="none" strike="noStrike" kern="1200" cap="none" spc="0" normalizeH="0" baseline="0" noProof="0" dirty="0">
                <a:ln>
                  <a:noFill/>
                </a:ln>
                <a:solidFill>
                  <a:srgbClr val="0B2341"/>
                </a:solidFill>
                <a:effectLst/>
                <a:uLnTx/>
                <a:uFillTx/>
                <a:latin typeface="Avenir Next LT Pro Demi" panose="020B0504020202020204" pitchFamily="34" charset="77"/>
                <a:ea typeface="+mn-ea"/>
                <a:cs typeface="+mn-cs"/>
              </a:rPr>
              <a:t>ACADEMIC</a:t>
            </a:r>
            <a:endParaRPr kumimoji="0" lang="en-US" sz="3599" b="1" i="0" u="none" strike="noStrike" kern="1200" cap="none" spc="0" normalizeH="0" baseline="0" noProof="0" dirty="0">
              <a:ln>
                <a:noFill/>
              </a:ln>
              <a:solidFill>
                <a:srgbClr val="0B2341"/>
              </a:solidFill>
              <a:effectLst/>
              <a:uLnTx/>
              <a:uFillTx/>
              <a:latin typeface="Avenir Next LT Pro Demi" panose="020B0504020202020204" pitchFamily="34" charset="77"/>
              <a:ea typeface="+mn-ea"/>
              <a:cs typeface="+mn-cs"/>
            </a:endParaRPr>
          </a:p>
        </p:txBody>
      </p:sp>
      <p:sp>
        <p:nvSpPr>
          <p:cNvPr id="3" name="TextBox 2">
            <a:extLst>
              <a:ext uri="{FF2B5EF4-FFF2-40B4-BE49-F238E27FC236}">
                <a16:creationId xmlns:a16="http://schemas.microsoft.com/office/drawing/2014/main" id="{CC9CE0AE-AB81-1E27-5E72-46F7156A84E9}"/>
              </a:ext>
            </a:extLst>
          </p:cNvPr>
          <p:cNvSpPr txBox="1"/>
          <p:nvPr/>
        </p:nvSpPr>
        <p:spPr>
          <a:xfrm>
            <a:off x="7712708" y="1906090"/>
            <a:ext cx="3985944" cy="9385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99" b="1" i="0" u="none" strike="noStrike" kern="1200" cap="none" spc="0" normalizeH="0" baseline="0" noProof="0" dirty="0">
                <a:ln>
                  <a:noFill/>
                </a:ln>
                <a:solidFill>
                  <a:srgbClr val="E86100"/>
                </a:solidFill>
                <a:effectLst/>
                <a:uLnTx/>
                <a:uFillTx/>
                <a:latin typeface="Avenir Next LT Pro Demi" panose="020B0504020202020204" pitchFamily="34" charset="77"/>
                <a:ea typeface="+mn-ea"/>
                <a:cs typeface="+mn-cs"/>
              </a:rPr>
              <a:t>INTEGRITY</a:t>
            </a:r>
          </a:p>
        </p:txBody>
      </p:sp>
    </p:spTree>
    <p:extLst>
      <p:ext uri="{BB962C8B-B14F-4D97-AF65-F5344CB8AC3E}">
        <p14:creationId xmlns:p14="http://schemas.microsoft.com/office/powerpoint/2010/main" val="349940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22" presetClass="entr" presetSubtype="8" fill="hold" grpId="0" nodeType="afterEffect">
                                  <p:stCondLst>
                                    <p:cond delay="100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8B007-CCD7-ED2F-5286-A73242E8F184}"/>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11638A1-F7A0-7CA0-8017-8ED5F9576FBC}"/>
              </a:ext>
            </a:extLst>
          </p:cNvPr>
          <p:cNvSpPr>
            <a:spLocks noGrp="1"/>
          </p:cNvSpPr>
          <p:nvPr>
            <p:ph idx="1"/>
          </p:nvPr>
        </p:nvSpPr>
        <p:spPr>
          <a:xfrm>
            <a:off x="417341" y="1316645"/>
            <a:ext cx="10218576" cy="4811871"/>
          </a:xfrm>
        </p:spPr>
        <p:txBody>
          <a:bodyPr/>
          <a:lstStyle/>
          <a:p>
            <a:r>
              <a:rPr lang="en-US" sz="2400" dirty="0">
                <a:solidFill>
                  <a:schemeClr val="tx1"/>
                </a:solidFill>
              </a:rPr>
              <a:t>Previously a chapter in the SGA Code of Laws, the Academic Integrity Policy is now a university-wide policy that has been strategically revised to enhance faculty engagement and introduce new opportunities for student remediation. </a:t>
            </a:r>
          </a:p>
          <a:p>
            <a:endParaRPr lang="en-US" sz="2400" dirty="0">
              <a:solidFill>
                <a:schemeClr val="tx1"/>
              </a:solidFill>
            </a:endParaRPr>
          </a:p>
          <a:p>
            <a:r>
              <a:rPr lang="en-US" sz="2400" dirty="0">
                <a:solidFill>
                  <a:schemeClr val="tx1"/>
                </a:solidFill>
              </a:rPr>
              <a:t>Revisions were collaboratively led by the Academic Integrity Committee and multiple SGA committees during the 2024-2025 academic year. </a:t>
            </a:r>
          </a:p>
          <a:p>
            <a:endParaRPr lang="en-US" sz="2400" dirty="0">
              <a:solidFill>
                <a:schemeClr val="tx1"/>
              </a:solidFill>
            </a:endParaRPr>
          </a:p>
          <a:p>
            <a:r>
              <a:rPr lang="en-US" sz="2400" dirty="0">
                <a:solidFill>
                  <a:schemeClr val="tx1"/>
                </a:solidFill>
              </a:rPr>
              <a:t>The Academic Integrity Committee consists of 15 faculty members, 5 SGA undergraduate students, and 3 GSO graduate students. </a:t>
            </a:r>
          </a:p>
          <a:p>
            <a:endParaRPr lang="en-US" sz="2400" dirty="0">
              <a:solidFill>
                <a:schemeClr val="tx1"/>
              </a:solidFill>
            </a:endParaRPr>
          </a:p>
        </p:txBody>
      </p:sp>
      <p:sp>
        <p:nvSpPr>
          <p:cNvPr id="8" name="Title 7">
            <a:extLst>
              <a:ext uri="{FF2B5EF4-FFF2-40B4-BE49-F238E27FC236}">
                <a16:creationId xmlns:a16="http://schemas.microsoft.com/office/drawing/2014/main" id="{415E149C-CF68-4C69-7A62-5E1B6AD9419E}"/>
              </a:ext>
            </a:extLst>
          </p:cNvPr>
          <p:cNvSpPr>
            <a:spLocks noGrp="1"/>
          </p:cNvSpPr>
          <p:nvPr>
            <p:ph type="title"/>
          </p:nvPr>
        </p:nvSpPr>
        <p:spPr/>
        <p:txBody>
          <a:bodyPr/>
          <a:lstStyle/>
          <a:p>
            <a:r>
              <a:rPr lang="en-US" dirty="0"/>
              <a:t>Policy Overview</a:t>
            </a:r>
          </a:p>
        </p:txBody>
      </p:sp>
    </p:spTree>
    <p:extLst>
      <p:ext uri="{BB962C8B-B14F-4D97-AF65-F5344CB8AC3E}">
        <p14:creationId xmlns:p14="http://schemas.microsoft.com/office/powerpoint/2010/main" val="406435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11958-1258-C326-10A4-909B8E50C163}"/>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0211C720-FE8C-6026-9541-D30144A2502F}"/>
              </a:ext>
            </a:extLst>
          </p:cNvPr>
          <p:cNvSpPr>
            <a:spLocks noGrp="1"/>
          </p:cNvSpPr>
          <p:nvPr>
            <p:ph idx="1"/>
          </p:nvPr>
        </p:nvSpPr>
        <p:spPr>
          <a:xfrm>
            <a:off x="417341" y="1023064"/>
            <a:ext cx="10218576" cy="4811871"/>
          </a:xfrm>
        </p:spPr>
        <p:txBody>
          <a:bodyPr/>
          <a:lstStyle/>
          <a:p>
            <a:pPr marL="0" indent="0">
              <a:buNone/>
            </a:pPr>
            <a:endParaRPr lang="en-US" sz="2400" dirty="0">
              <a:solidFill>
                <a:schemeClr val="tx1"/>
              </a:solidFill>
            </a:endParaRPr>
          </a:p>
          <a:p>
            <a:r>
              <a:rPr lang="en-US" sz="2400" dirty="0">
                <a:solidFill>
                  <a:schemeClr val="tx1"/>
                </a:solidFill>
              </a:rPr>
              <a:t>In the spirit of shared governance, the draft policy was then reviewed by the University Senate, Student Affairs, deans, associate deans, department heads, chairs, and the Advisors &amp; Student Support Caucus.</a:t>
            </a:r>
          </a:p>
          <a:p>
            <a:endParaRPr lang="en-US" sz="2400" dirty="0">
              <a:solidFill>
                <a:schemeClr val="tx1"/>
              </a:solidFill>
            </a:endParaRPr>
          </a:p>
          <a:p>
            <a:r>
              <a:rPr lang="en-US" sz="2400" dirty="0">
                <a:solidFill>
                  <a:schemeClr val="tx1"/>
                </a:solidFill>
              </a:rPr>
              <a:t>In accordance with the University’s Policy on Policy process, the Executive Policy Committee approved the revisions on October 28, 2025, with full implementation effective January 1, 2026.</a:t>
            </a:r>
          </a:p>
          <a:p>
            <a:endParaRPr lang="en-US" sz="2400" dirty="0">
              <a:solidFill>
                <a:schemeClr val="tx1"/>
              </a:solidFill>
            </a:endParaRPr>
          </a:p>
          <a:p>
            <a:r>
              <a:rPr lang="en-US" sz="2400" dirty="0">
                <a:solidFill>
                  <a:schemeClr val="tx1"/>
                </a:solidFill>
              </a:rPr>
              <a:t>The Office of the Provost now serves as the responsible executive for coordinating and administering the policy.</a:t>
            </a:r>
          </a:p>
        </p:txBody>
      </p:sp>
      <p:sp>
        <p:nvSpPr>
          <p:cNvPr id="8" name="Title 7">
            <a:extLst>
              <a:ext uri="{FF2B5EF4-FFF2-40B4-BE49-F238E27FC236}">
                <a16:creationId xmlns:a16="http://schemas.microsoft.com/office/drawing/2014/main" id="{C41D29BD-0750-6EAF-20E3-9812E503A825}"/>
              </a:ext>
            </a:extLst>
          </p:cNvPr>
          <p:cNvSpPr>
            <a:spLocks noGrp="1"/>
          </p:cNvSpPr>
          <p:nvPr>
            <p:ph type="title"/>
          </p:nvPr>
        </p:nvSpPr>
        <p:spPr/>
        <p:txBody>
          <a:bodyPr/>
          <a:lstStyle/>
          <a:p>
            <a:r>
              <a:rPr lang="en-US" dirty="0"/>
              <a:t>Policy Overview</a:t>
            </a:r>
          </a:p>
        </p:txBody>
      </p:sp>
    </p:spTree>
    <p:extLst>
      <p:ext uri="{BB962C8B-B14F-4D97-AF65-F5344CB8AC3E}">
        <p14:creationId xmlns:p14="http://schemas.microsoft.com/office/powerpoint/2010/main" val="97471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0CBE188-04DA-455A-809A-0CDAF6EFDE40}"/>
              </a:ext>
            </a:extLst>
          </p:cNvPr>
          <p:cNvSpPr>
            <a:spLocks noGrp="1"/>
          </p:cNvSpPr>
          <p:nvPr>
            <p:ph type="title"/>
          </p:nvPr>
        </p:nvSpPr>
        <p:spPr>
          <a:xfrm>
            <a:off x="2098556" y="1896641"/>
            <a:ext cx="8016406" cy="869909"/>
          </a:xfrm>
        </p:spPr>
        <p:txBody>
          <a:bodyPr/>
          <a:lstStyle/>
          <a:p>
            <a:r>
              <a:rPr lang="en-US" dirty="0"/>
              <a:t>Key revisions</a:t>
            </a:r>
          </a:p>
        </p:txBody>
      </p:sp>
      <p:sp>
        <p:nvSpPr>
          <p:cNvPr id="13" name="Text Placeholder 12">
            <a:extLst>
              <a:ext uri="{FF2B5EF4-FFF2-40B4-BE49-F238E27FC236}">
                <a16:creationId xmlns:a16="http://schemas.microsoft.com/office/drawing/2014/main" id="{1A1CA69E-01DC-6470-94A9-78BB7FBE8FE8}"/>
              </a:ext>
            </a:extLst>
          </p:cNvPr>
          <p:cNvSpPr>
            <a:spLocks noGrp="1"/>
          </p:cNvSpPr>
          <p:nvPr>
            <p:ph type="body" sz="quarter" idx="10"/>
          </p:nvPr>
        </p:nvSpPr>
        <p:spPr/>
        <p:txBody>
          <a:bodyPr/>
          <a:lstStyle/>
          <a:p>
            <a:r>
              <a:rPr lang="en-US" dirty="0"/>
              <a:t>SPRING 2026</a:t>
            </a:r>
          </a:p>
        </p:txBody>
      </p:sp>
    </p:spTree>
    <p:extLst>
      <p:ext uri="{BB962C8B-B14F-4D97-AF65-F5344CB8AC3E}">
        <p14:creationId xmlns:p14="http://schemas.microsoft.com/office/powerpoint/2010/main" val="5922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0246EE9F-913A-9A78-4F6A-A144657D17A6}"/>
              </a:ext>
            </a:extLst>
          </p:cNvPr>
          <p:cNvSpPr>
            <a:spLocks noGrp="1"/>
          </p:cNvSpPr>
          <p:nvPr>
            <p:ph type="body" sz="quarter" idx="16"/>
          </p:nvPr>
        </p:nvSpPr>
        <p:spPr/>
        <p:txBody>
          <a:bodyPr/>
          <a:lstStyle/>
          <a:p>
            <a:r>
              <a:rPr lang="en-US" dirty="0"/>
              <a:t>Promotes educational engagement</a:t>
            </a:r>
          </a:p>
        </p:txBody>
      </p:sp>
      <p:sp>
        <p:nvSpPr>
          <p:cNvPr id="24" name="Text Placeholder 23">
            <a:extLst>
              <a:ext uri="{FF2B5EF4-FFF2-40B4-BE49-F238E27FC236}">
                <a16:creationId xmlns:a16="http://schemas.microsoft.com/office/drawing/2014/main" id="{A417244F-AD1D-E6F9-B259-64119329D970}"/>
              </a:ext>
            </a:extLst>
          </p:cNvPr>
          <p:cNvSpPr>
            <a:spLocks noGrp="1"/>
          </p:cNvSpPr>
          <p:nvPr>
            <p:ph type="body" sz="quarter" idx="18"/>
          </p:nvPr>
        </p:nvSpPr>
        <p:spPr/>
        <p:txBody>
          <a:bodyPr/>
          <a:lstStyle/>
          <a:p>
            <a:r>
              <a:rPr lang="en-US" dirty="0"/>
              <a:t>Strengthens communication</a:t>
            </a:r>
          </a:p>
        </p:txBody>
      </p:sp>
      <p:sp>
        <p:nvSpPr>
          <p:cNvPr id="25" name="Text Placeholder 24">
            <a:extLst>
              <a:ext uri="{FF2B5EF4-FFF2-40B4-BE49-F238E27FC236}">
                <a16:creationId xmlns:a16="http://schemas.microsoft.com/office/drawing/2014/main" id="{EA7488C3-295E-84EE-9457-BABE19B1DC91}"/>
              </a:ext>
            </a:extLst>
          </p:cNvPr>
          <p:cNvSpPr>
            <a:spLocks noGrp="1"/>
          </p:cNvSpPr>
          <p:nvPr>
            <p:ph type="body" sz="quarter" idx="20"/>
          </p:nvPr>
        </p:nvSpPr>
        <p:spPr>
          <a:xfrm>
            <a:off x="566161" y="4704128"/>
            <a:ext cx="4986343" cy="289154"/>
          </a:xfrm>
        </p:spPr>
        <p:txBody>
          <a:bodyPr/>
          <a:lstStyle/>
          <a:p>
            <a:r>
              <a:rPr lang="en-US" dirty="0"/>
              <a:t>additional student protections</a:t>
            </a:r>
          </a:p>
        </p:txBody>
      </p:sp>
      <p:sp>
        <p:nvSpPr>
          <p:cNvPr id="22" name="Content Placeholder 21">
            <a:extLst>
              <a:ext uri="{FF2B5EF4-FFF2-40B4-BE49-F238E27FC236}">
                <a16:creationId xmlns:a16="http://schemas.microsoft.com/office/drawing/2014/main" id="{22D179BB-9747-3643-70FE-65CBEB39FB7E}"/>
              </a:ext>
            </a:extLst>
          </p:cNvPr>
          <p:cNvSpPr>
            <a:spLocks noGrp="1"/>
          </p:cNvSpPr>
          <p:nvPr>
            <p:ph idx="1"/>
          </p:nvPr>
        </p:nvSpPr>
        <p:spPr>
          <a:xfrm>
            <a:off x="566161" y="4998118"/>
            <a:ext cx="5382355" cy="971298"/>
          </a:xfrm>
        </p:spPr>
        <p:txBody>
          <a:bodyPr/>
          <a:lstStyle/>
          <a:p>
            <a:r>
              <a:rPr lang="en-US" sz="1800" dirty="0">
                <a:solidFill>
                  <a:schemeClr val="tx1"/>
                </a:solidFill>
              </a:rPr>
              <a:t>Better educational environment and de-escalates the situation.</a:t>
            </a:r>
          </a:p>
          <a:p>
            <a:r>
              <a:rPr lang="en-US" sz="1800" dirty="0">
                <a:solidFill>
                  <a:schemeClr val="tx1"/>
                </a:solidFill>
              </a:rPr>
              <a:t>Limited sanctions in this report. </a:t>
            </a:r>
          </a:p>
        </p:txBody>
      </p:sp>
      <p:sp>
        <p:nvSpPr>
          <p:cNvPr id="27" name="Content Placeholder 26">
            <a:extLst>
              <a:ext uri="{FF2B5EF4-FFF2-40B4-BE49-F238E27FC236}">
                <a16:creationId xmlns:a16="http://schemas.microsoft.com/office/drawing/2014/main" id="{DD82F4F2-6ACB-E296-69B7-E82FB8F1A8EE}"/>
              </a:ext>
            </a:extLst>
          </p:cNvPr>
          <p:cNvSpPr>
            <a:spLocks noGrp="1"/>
          </p:cNvSpPr>
          <p:nvPr>
            <p:ph idx="22"/>
          </p:nvPr>
        </p:nvSpPr>
        <p:spPr>
          <a:xfrm>
            <a:off x="566161" y="3233325"/>
            <a:ext cx="5289234" cy="965079"/>
          </a:xfrm>
        </p:spPr>
        <p:txBody>
          <a:bodyPr/>
          <a:lstStyle/>
          <a:p>
            <a:r>
              <a:rPr lang="en-US" sz="1800" dirty="0">
                <a:solidFill>
                  <a:schemeClr val="tx1"/>
                </a:solidFill>
              </a:rPr>
              <a:t>Helps build trust and understanding between faculty and students.</a:t>
            </a:r>
          </a:p>
          <a:p>
            <a:r>
              <a:rPr lang="en-US" sz="1800" dirty="0">
                <a:solidFill>
                  <a:schemeClr val="tx1"/>
                </a:solidFill>
              </a:rPr>
              <a:t>If no agreement is made, goes to Facilitated Meeting or Hearing.</a:t>
            </a:r>
          </a:p>
        </p:txBody>
      </p:sp>
      <p:sp>
        <p:nvSpPr>
          <p:cNvPr id="28" name="Content Placeholder 27">
            <a:extLst>
              <a:ext uri="{FF2B5EF4-FFF2-40B4-BE49-F238E27FC236}">
                <a16:creationId xmlns:a16="http://schemas.microsoft.com/office/drawing/2014/main" id="{67514894-0180-C23F-797B-3A7F60B12344}"/>
              </a:ext>
            </a:extLst>
          </p:cNvPr>
          <p:cNvSpPr>
            <a:spLocks noGrp="1"/>
          </p:cNvSpPr>
          <p:nvPr>
            <p:ph idx="23"/>
          </p:nvPr>
        </p:nvSpPr>
        <p:spPr>
          <a:xfrm>
            <a:off x="566162" y="1483397"/>
            <a:ext cx="5382354" cy="965079"/>
          </a:xfrm>
        </p:spPr>
        <p:txBody>
          <a:bodyPr/>
          <a:lstStyle/>
          <a:p>
            <a:r>
              <a:rPr lang="en-US" sz="1800" dirty="0">
                <a:solidFill>
                  <a:schemeClr val="tx1"/>
                </a:solidFill>
              </a:rPr>
              <a:t>Creates culture of development and remediation.</a:t>
            </a:r>
          </a:p>
          <a:p>
            <a:r>
              <a:rPr lang="en-US" sz="1800" dirty="0">
                <a:solidFill>
                  <a:schemeClr val="tx1"/>
                </a:solidFill>
              </a:rPr>
              <a:t>Only eligible for those who have no prior violations. </a:t>
            </a:r>
          </a:p>
        </p:txBody>
      </p:sp>
      <p:sp>
        <p:nvSpPr>
          <p:cNvPr id="10" name="Slide Number Placeholder 9">
            <a:extLst>
              <a:ext uri="{FF2B5EF4-FFF2-40B4-BE49-F238E27FC236}">
                <a16:creationId xmlns:a16="http://schemas.microsoft.com/office/drawing/2014/main" id="{4CF5B0CA-8994-D22E-5DC6-908D705511C5}"/>
              </a:ext>
            </a:extLst>
          </p:cNvPr>
          <p:cNvSpPr>
            <a:spLocks noGrp="1"/>
          </p:cNvSpPr>
          <p:nvPr>
            <p:ph type="sldNum" sz="quarter" idx="4"/>
          </p:nvPr>
        </p:nvSpPr>
        <p:spPr>
          <a:xfrm>
            <a:off x="364109" y="6470661"/>
            <a:ext cx="31876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4885F-477D-A14D-B2C1-5ECAF755F313}" type="slidenum">
              <a:rPr kumimoji="0" lang="en-US" sz="800" b="0" i="0" u="none" strike="noStrike" kern="1200" cap="all" spc="0" normalizeH="0" baseline="0" noProof="0" smtClean="0">
                <a:ln>
                  <a:noFill/>
                </a:ln>
                <a:solidFill>
                  <a:srgbClr val="FFFFFF"/>
                </a:solidFill>
                <a:effectLst/>
                <a:uLnTx/>
                <a:uFillTx/>
                <a:latin typeface="Avenir Next LT Pro" panose="020B0504020202020204" pitchFamily="34" charset="77"/>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800" b="0" i="0" u="none" strike="noStrike" kern="1200" cap="all" spc="0" normalizeH="0" baseline="0" noProof="0" dirty="0">
              <a:ln>
                <a:noFill/>
              </a:ln>
              <a:solidFill>
                <a:srgbClr val="FFFFFF"/>
              </a:solidFill>
              <a:effectLst/>
              <a:uLnTx/>
              <a:uFillTx/>
              <a:latin typeface="Avenir Next LT Pro" panose="020B0504020202020204" pitchFamily="34" charset="77"/>
              <a:cs typeface="Arial" charset="0"/>
            </a:endParaRPr>
          </a:p>
        </p:txBody>
      </p:sp>
      <p:sp>
        <p:nvSpPr>
          <p:cNvPr id="21" name="Title 20">
            <a:extLst>
              <a:ext uri="{FF2B5EF4-FFF2-40B4-BE49-F238E27FC236}">
                <a16:creationId xmlns:a16="http://schemas.microsoft.com/office/drawing/2014/main" id="{47168859-8B3A-D3CC-60BD-5D9447997F70}"/>
              </a:ext>
            </a:extLst>
          </p:cNvPr>
          <p:cNvSpPr>
            <a:spLocks noGrp="1"/>
          </p:cNvSpPr>
          <p:nvPr>
            <p:ph type="title"/>
          </p:nvPr>
        </p:nvSpPr>
        <p:spPr/>
        <p:txBody>
          <a:bodyPr/>
          <a:lstStyle/>
          <a:p>
            <a:r>
              <a:rPr lang="en-US" dirty="0"/>
              <a:t>New step – faculty-led reporting</a:t>
            </a:r>
          </a:p>
        </p:txBody>
      </p:sp>
      <p:pic>
        <p:nvPicPr>
          <p:cNvPr id="1030" name="Picture 6" descr="A conceptual representation of a one-on-one meeting.">
            <a:extLst>
              <a:ext uri="{FF2B5EF4-FFF2-40B4-BE49-F238E27FC236}">
                <a16:creationId xmlns:a16="http://schemas.microsoft.com/office/drawing/2014/main" id="{88451382-D736-1A6E-BC0E-870E10B40B92}"/>
              </a:ext>
            </a:extLst>
          </p:cNvPr>
          <p:cNvPicPr>
            <a:picLocks noGrp="1" noChangeAspect="1" noChangeArrowheads="1"/>
          </p:cNvPicPr>
          <p:nvPr>
            <p:ph type="pic" sz="quarter" idx="21"/>
          </p:nvPr>
        </p:nvPicPr>
        <p:blipFill>
          <a:blip r:embed="rId2">
            <a:extLst>
              <a:ext uri="{28A0092B-C50C-407E-A947-70E740481C1C}">
                <a14:useLocalDpi xmlns:a14="http://schemas.microsoft.com/office/drawing/2010/main" val="0"/>
              </a:ext>
            </a:extLst>
          </a:blip>
          <a:srcRect l="15871" r="1587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7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9AF5AD2-0352-2742-B940-87C4138E62EF}"/>
              </a:ext>
            </a:extLst>
          </p:cNvPr>
          <p:cNvSpPr>
            <a:spLocks noGrp="1"/>
          </p:cNvSpPr>
          <p:nvPr>
            <p:ph type="sldNum" sz="quarter" idx="4"/>
          </p:nvPr>
        </p:nvSpPr>
        <p:spPr>
          <a:xfrm>
            <a:off x="364109" y="6470661"/>
            <a:ext cx="31876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4885F-477D-A14D-B2C1-5ECAF755F313}" type="slidenum">
              <a:rPr kumimoji="0" lang="en-US" sz="800" b="0" i="0" u="none" strike="noStrike" kern="1200" cap="all" spc="0" normalizeH="0" baseline="0" noProof="0" smtClean="0">
                <a:ln>
                  <a:noFill/>
                </a:ln>
                <a:solidFill>
                  <a:srgbClr val="FFFFFF"/>
                </a:solidFill>
                <a:effectLst/>
                <a:uLnTx/>
                <a:uFillTx/>
                <a:latin typeface="Avenir Next LT Pro" panose="020B0504020202020204" pitchFamily="34" charset="77"/>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800" b="0" i="0" u="none" strike="noStrike" kern="1200" cap="all" spc="0" normalizeH="0" baseline="0" noProof="0" dirty="0">
              <a:ln>
                <a:noFill/>
              </a:ln>
              <a:solidFill>
                <a:srgbClr val="FFFFFF"/>
              </a:solidFill>
              <a:effectLst/>
              <a:uLnTx/>
              <a:uFillTx/>
              <a:latin typeface="Avenir Next LT Pro" panose="020B0504020202020204" pitchFamily="34" charset="77"/>
              <a:cs typeface="Arial" charset="0"/>
            </a:endParaRPr>
          </a:p>
        </p:txBody>
      </p:sp>
      <p:sp>
        <p:nvSpPr>
          <p:cNvPr id="36" name="Text Placeholder 35">
            <a:extLst>
              <a:ext uri="{FF2B5EF4-FFF2-40B4-BE49-F238E27FC236}">
                <a16:creationId xmlns:a16="http://schemas.microsoft.com/office/drawing/2014/main" id="{8238C0C8-6A67-597A-CE5C-0ACA160A74BF}"/>
              </a:ext>
            </a:extLst>
          </p:cNvPr>
          <p:cNvSpPr>
            <a:spLocks noGrp="1"/>
          </p:cNvSpPr>
          <p:nvPr>
            <p:ph type="body" sz="quarter" idx="16"/>
          </p:nvPr>
        </p:nvSpPr>
        <p:spPr>
          <a:xfrm>
            <a:off x="2112150" y="4188495"/>
            <a:ext cx="2372083" cy="869909"/>
          </a:xfrm>
        </p:spPr>
        <p:txBody>
          <a:bodyPr/>
          <a:lstStyle/>
          <a:p>
            <a:r>
              <a:rPr lang="en-US" sz="1800" dirty="0">
                <a:solidFill>
                  <a:schemeClr val="tx1"/>
                </a:solidFill>
              </a:rPr>
              <a:t>Resubmission Of assignment or exam</a:t>
            </a:r>
          </a:p>
          <a:p>
            <a:endParaRPr lang="en-US" sz="1800" dirty="0">
              <a:solidFill>
                <a:schemeClr val="tx1"/>
              </a:solidFill>
            </a:endParaRPr>
          </a:p>
        </p:txBody>
      </p:sp>
      <p:sp>
        <p:nvSpPr>
          <p:cNvPr id="37" name="Text Placeholder 36">
            <a:extLst>
              <a:ext uri="{FF2B5EF4-FFF2-40B4-BE49-F238E27FC236}">
                <a16:creationId xmlns:a16="http://schemas.microsoft.com/office/drawing/2014/main" id="{A20820BE-D8F6-D739-07CA-50F07F6A194A}"/>
              </a:ext>
            </a:extLst>
          </p:cNvPr>
          <p:cNvSpPr>
            <a:spLocks noGrp="1"/>
          </p:cNvSpPr>
          <p:nvPr>
            <p:ph type="body" sz="quarter" idx="17"/>
          </p:nvPr>
        </p:nvSpPr>
        <p:spPr/>
        <p:txBody>
          <a:bodyPr/>
          <a:lstStyle/>
          <a:p>
            <a:r>
              <a:rPr lang="en-US" sz="1800" dirty="0">
                <a:solidFill>
                  <a:schemeClr val="tx1"/>
                </a:solidFill>
              </a:rPr>
              <a:t>Reduced grade</a:t>
            </a:r>
          </a:p>
          <a:p>
            <a:r>
              <a:rPr lang="en-US" sz="1800" dirty="0">
                <a:solidFill>
                  <a:schemeClr val="tx1"/>
                </a:solidFill>
              </a:rPr>
              <a:t>On assignment or exam</a:t>
            </a:r>
          </a:p>
        </p:txBody>
      </p:sp>
      <p:sp>
        <p:nvSpPr>
          <p:cNvPr id="38" name="Text Placeholder 37">
            <a:extLst>
              <a:ext uri="{FF2B5EF4-FFF2-40B4-BE49-F238E27FC236}">
                <a16:creationId xmlns:a16="http://schemas.microsoft.com/office/drawing/2014/main" id="{74A23F5C-4F3C-6000-DA47-B6698D81AF10}"/>
              </a:ext>
            </a:extLst>
          </p:cNvPr>
          <p:cNvSpPr>
            <a:spLocks noGrp="1"/>
          </p:cNvSpPr>
          <p:nvPr>
            <p:ph type="body" sz="quarter" idx="18"/>
          </p:nvPr>
        </p:nvSpPr>
        <p:spPr/>
        <p:txBody>
          <a:bodyPr/>
          <a:lstStyle/>
          <a:p>
            <a:r>
              <a:rPr lang="en-US" sz="1800" dirty="0">
                <a:solidFill>
                  <a:schemeClr val="tx1"/>
                </a:solidFill>
              </a:rPr>
              <a:t>Reduced grade in course</a:t>
            </a:r>
          </a:p>
        </p:txBody>
      </p:sp>
      <p:sp>
        <p:nvSpPr>
          <p:cNvPr id="19" name="Title 18">
            <a:extLst>
              <a:ext uri="{FF2B5EF4-FFF2-40B4-BE49-F238E27FC236}">
                <a16:creationId xmlns:a16="http://schemas.microsoft.com/office/drawing/2014/main" id="{4871BB3E-3FCE-FD13-E646-D2CFF7AFDDE1}"/>
              </a:ext>
            </a:extLst>
          </p:cNvPr>
          <p:cNvSpPr>
            <a:spLocks noGrp="1"/>
          </p:cNvSpPr>
          <p:nvPr>
            <p:ph type="title"/>
          </p:nvPr>
        </p:nvSpPr>
        <p:spPr>
          <a:xfrm>
            <a:off x="417341" y="338458"/>
            <a:ext cx="11357316" cy="869909"/>
          </a:xfrm>
        </p:spPr>
        <p:txBody>
          <a:bodyPr/>
          <a:lstStyle/>
          <a:p>
            <a:r>
              <a:rPr lang="en-US" dirty="0"/>
              <a:t>expanded Sanctions</a:t>
            </a:r>
          </a:p>
        </p:txBody>
      </p:sp>
      <p:pic>
        <p:nvPicPr>
          <p:cNvPr id="35" name="Picture Placeholder 34" descr="A black background with a black square">
            <a:extLst>
              <a:ext uri="{FF2B5EF4-FFF2-40B4-BE49-F238E27FC236}">
                <a16:creationId xmlns:a16="http://schemas.microsoft.com/office/drawing/2014/main" id="{8C0DCF4C-64B1-F62C-4032-C5D7B8178D70}"/>
              </a:ext>
            </a:extLst>
          </p:cNvPr>
          <p:cNvPicPr>
            <a:picLocks noGrp="1" noChangeAspect="1"/>
          </p:cNvPicPr>
          <p:nvPr>
            <p:ph type="pic" sz="quarter" idx="21"/>
          </p:nvPr>
        </p:nvPicPr>
        <p:blipFill>
          <a:blip r:embed="rId2"/>
          <a:srcRect/>
          <a:stretch>
            <a:fillRect/>
          </a:stretch>
        </p:blipFill>
        <p:spPr>
          <a:xfrm>
            <a:off x="5377972" y="2056370"/>
            <a:ext cx="1436054" cy="1436055"/>
          </a:xfrm>
          <a:solidFill>
            <a:srgbClr val="DFE2E6"/>
          </a:solidFill>
        </p:spPr>
      </p:pic>
      <p:pic>
        <p:nvPicPr>
          <p:cNvPr id="44" name="Picture Placeholder 43" descr="A black background with a black square">
            <a:extLst>
              <a:ext uri="{FF2B5EF4-FFF2-40B4-BE49-F238E27FC236}">
                <a16:creationId xmlns:a16="http://schemas.microsoft.com/office/drawing/2014/main" id="{05C01D6B-2AE5-1CA8-9BF5-DD2076E9007C}"/>
              </a:ext>
            </a:extLst>
          </p:cNvPr>
          <p:cNvPicPr>
            <a:picLocks noGrp="1" noChangeAspect="1"/>
          </p:cNvPicPr>
          <p:nvPr>
            <p:ph type="pic" sz="quarter" idx="22"/>
          </p:nvPr>
        </p:nvPicPr>
        <p:blipFill>
          <a:blip r:embed="rId3"/>
          <a:srcRect/>
          <a:stretch>
            <a:fillRect/>
          </a:stretch>
        </p:blipFill>
        <p:spPr>
          <a:xfrm>
            <a:off x="8140884" y="2021475"/>
            <a:ext cx="1440199" cy="1440200"/>
          </a:xfrm>
          <a:solidFill>
            <a:srgbClr val="DFE2E6"/>
          </a:solidFill>
        </p:spPr>
      </p:pic>
      <p:pic>
        <p:nvPicPr>
          <p:cNvPr id="33" name="Picture Placeholder 32" descr="A black background with a black square">
            <a:extLst>
              <a:ext uri="{FF2B5EF4-FFF2-40B4-BE49-F238E27FC236}">
                <a16:creationId xmlns:a16="http://schemas.microsoft.com/office/drawing/2014/main" id="{C8FE2BA7-7CED-E431-4CEF-C7DD0F5072A3}"/>
              </a:ext>
            </a:extLst>
          </p:cNvPr>
          <p:cNvPicPr>
            <a:picLocks noGrp="1" noChangeAspect="1"/>
          </p:cNvPicPr>
          <p:nvPr>
            <p:ph type="pic" sz="quarter" idx="20"/>
          </p:nvPr>
        </p:nvPicPr>
        <p:blipFill>
          <a:blip r:embed="rId4"/>
          <a:srcRect/>
          <a:stretch>
            <a:fillRect/>
          </a:stretch>
        </p:blipFill>
        <p:spPr>
          <a:xfrm>
            <a:off x="2545268" y="2021475"/>
            <a:ext cx="1505846" cy="1505847"/>
          </a:xfrm>
          <a:solidFill>
            <a:srgbClr val="DFE2E6"/>
          </a:solidFill>
        </p:spPr>
      </p:pic>
    </p:spTree>
    <p:extLst>
      <p:ext uri="{BB962C8B-B14F-4D97-AF65-F5344CB8AC3E}">
        <p14:creationId xmlns:p14="http://schemas.microsoft.com/office/powerpoint/2010/main" val="274442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57D1233-917E-689A-2099-EE515EEAE688}"/>
              </a:ext>
            </a:extLst>
          </p:cNvPr>
          <p:cNvSpPr>
            <a:spLocks noGrp="1"/>
          </p:cNvSpPr>
          <p:nvPr>
            <p:ph type="title"/>
          </p:nvPr>
        </p:nvSpPr>
        <p:spPr>
          <a:xfrm>
            <a:off x="1775861" y="230876"/>
            <a:ext cx="9998798" cy="666736"/>
          </a:xfrm>
        </p:spPr>
        <p:txBody>
          <a:bodyPr/>
          <a:lstStyle/>
          <a:p>
            <a:r>
              <a:rPr lang="en-US" dirty="0"/>
              <a:t>Sanction eligibility by reporting step</a:t>
            </a:r>
          </a:p>
        </p:txBody>
      </p:sp>
      <p:sp>
        <p:nvSpPr>
          <p:cNvPr id="13" name="Text Placeholder 12">
            <a:extLst>
              <a:ext uri="{FF2B5EF4-FFF2-40B4-BE49-F238E27FC236}">
                <a16:creationId xmlns:a16="http://schemas.microsoft.com/office/drawing/2014/main" id="{234821D8-A6EF-DE03-6F1A-ED47F39BC42D}"/>
              </a:ext>
            </a:extLst>
          </p:cNvPr>
          <p:cNvSpPr>
            <a:spLocks noGrp="1"/>
          </p:cNvSpPr>
          <p:nvPr>
            <p:ph type="body" sz="quarter" idx="27"/>
          </p:nvPr>
        </p:nvSpPr>
        <p:spPr>
          <a:xfrm>
            <a:off x="516632" y="1695697"/>
            <a:ext cx="3457720" cy="608932"/>
          </a:xfrm>
        </p:spPr>
        <p:txBody>
          <a:bodyPr/>
          <a:lstStyle/>
          <a:p>
            <a:pPr algn="ctr"/>
            <a:r>
              <a:rPr lang="en-US" sz="2000" dirty="0"/>
              <a:t>Faculty-led report</a:t>
            </a:r>
          </a:p>
        </p:txBody>
      </p:sp>
      <p:sp>
        <p:nvSpPr>
          <p:cNvPr id="14" name="Text Placeholder 13">
            <a:extLst>
              <a:ext uri="{FF2B5EF4-FFF2-40B4-BE49-F238E27FC236}">
                <a16:creationId xmlns:a16="http://schemas.microsoft.com/office/drawing/2014/main" id="{27087B86-952B-701E-BEB7-F7777BD12930}"/>
              </a:ext>
            </a:extLst>
          </p:cNvPr>
          <p:cNvSpPr>
            <a:spLocks noGrp="1"/>
          </p:cNvSpPr>
          <p:nvPr>
            <p:ph type="body" sz="quarter" idx="28"/>
          </p:nvPr>
        </p:nvSpPr>
        <p:spPr>
          <a:xfrm>
            <a:off x="4372423" y="1695697"/>
            <a:ext cx="3457720" cy="608932"/>
          </a:xfrm>
        </p:spPr>
        <p:txBody>
          <a:bodyPr/>
          <a:lstStyle/>
          <a:p>
            <a:pPr algn="ctr"/>
            <a:r>
              <a:rPr lang="en-US" sz="2000" dirty="0"/>
              <a:t>Facilitated meeting</a:t>
            </a:r>
          </a:p>
        </p:txBody>
      </p:sp>
      <p:sp>
        <p:nvSpPr>
          <p:cNvPr id="15" name="Text Placeholder 14">
            <a:extLst>
              <a:ext uri="{FF2B5EF4-FFF2-40B4-BE49-F238E27FC236}">
                <a16:creationId xmlns:a16="http://schemas.microsoft.com/office/drawing/2014/main" id="{F1785A00-F908-20B1-43F9-D130F06B4672}"/>
              </a:ext>
            </a:extLst>
          </p:cNvPr>
          <p:cNvSpPr>
            <a:spLocks noGrp="1"/>
          </p:cNvSpPr>
          <p:nvPr>
            <p:ph type="body" sz="quarter" idx="29"/>
          </p:nvPr>
        </p:nvSpPr>
        <p:spPr>
          <a:xfrm>
            <a:off x="8217646" y="1695697"/>
            <a:ext cx="3457720" cy="608932"/>
          </a:xfrm>
        </p:spPr>
        <p:txBody>
          <a:bodyPr/>
          <a:lstStyle/>
          <a:p>
            <a:pPr algn="ctr"/>
            <a:r>
              <a:rPr lang="en-US" sz="2000" dirty="0"/>
              <a:t>committee hearing</a:t>
            </a:r>
          </a:p>
        </p:txBody>
      </p:sp>
      <p:sp>
        <p:nvSpPr>
          <p:cNvPr id="16" name="Text Placeholder 15">
            <a:extLst>
              <a:ext uri="{FF2B5EF4-FFF2-40B4-BE49-F238E27FC236}">
                <a16:creationId xmlns:a16="http://schemas.microsoft.com/office/drawing/2014/main" id="{27D1BB31-E474-695D-1C5F-860344BF1C41}"/>
              </a:ext>
            </a:extLst>
          </p:cNvPr>
          <p:cNvSpPr>
            <a:spLocks noGrp="1"/>
          </p:cNvSpPr>
          <p:nvPr>
            <p:ph type="body" sz="quarter" idx="30"/>
          </p:nvPr>
        </p:nvSpPr>
        <p:spPr>
          <a:xfrm>
            <a:off x="516632" y="2567352"/>
            <a:ext cx="3457720" cy="3078533"/>
          </a:xfrm>
        </p:spPr>
        <p:txBody>
          <a:bodyPr/>
          <a:lstStyle/>
          <a:p>
            <a:r>
              <a:rPr lang="en-US" sz="1800" dirty="0">
                <a:solidFill>
                  <a:schemeClr val="tx1"/>
                </a:solidFill>
              </a:rPr>
              <a:t>Academic Integrity Course</a:t>
            </a:r>
          </a:p>
          <a:p>
            <a:r>
              <a:rPr lang="en-US" sz="1800" b="1" dirty="0">
                <a:solidFill>
                  <a:schemeClr val="tx1"/>
                </a:solidFill>
              </a:rPr>
              <a:t>Resubmission of Assignment</a:t>
            </a:r>
          </a:p>
          <a:p>
            <a:r>
              <a:rPr lang="en-US" sz="1800" b="1" dirty="0">
                <a:solidFill>
                  <a:schemeClr val="tx1"/>
                </a:solidFill>
              </a:rPr>
              <a:t>Reduced Grade on Assignment</a:t>
            </a:r>
          </a:p>
          <a:p>
            <a:r>
              <a:rPr lang="en-US" sz="1800" dirty="0">
                <a:solidFill>
                  <a:schemeClr val="tx1"/>
                </a:solidFill>
              </a:rPr>
              <a:t>Zero Grade on Assignment</a:t>
            </a:r>
          </a:p>
          <a:p>
            <a:r>
              <a:rPr lang="en-US" sz="1800" b="1" dirty="0">
                <a:solidFill>
                  <a:schemeClr val="tx1"/>
                </a:solidFill>
              </a:rPr>
              <a:t>Reduced Grade in Course</a:t>
            </a:r>
          </a:p>
        </p:txBody>
      </p:sp>
      <p:sp>
        <p:nvSpPr>
          <p:cNvPr id="17" name="Text Placeholder 16">
            <a:extLst>
              <a:ext uri="{FF2B5EF4-FFF2-40B4-BE49-F238E27FC236}">
                <a16:creationId xmlns:a16="http://schemas.microsoft.com/office/drawing/2014/main" id="{EB34DFAE-44EF-07A8-DAED-65AEDB29DEA8}"/>
              </a:ext>
            </a:extLst>
          </p:cNvPr>
          <p:cNvSpPr>
            <a:spLocks noGrp="1"/>
          </p:cNvSpPr>
          <p:nvPr>
            <p:ph type="body" sz="quarter" idx="31"/>
          </p:nvPr>
        </p:nvSpPr>
        <p:spPr>
          <a:xfrm>
            <a:off x="4372423" y="2567352"/>
            <a:ext cx="3457720" cy="3078533"/>
          </a:xfrm>
        </p:spPr>
        <p:txBody>
          <a:bodyPr/>
          <a:lstStyle/>
          <a:p>
            <a:r>
              <a:rPr lang="en-US" sz="1800" dirty="0">
                <a:solidFill>
                  <a:schemeClr val="tx1"/>
                </a:solidFill>
              </a:rPr>
              <a:t>Academic Integrity Course</a:t>
            </a:r>
          </a:p>
          <a:p>
            <a:r>
              <a:rPr lang="en-US" sz="1800" b="1" dirty="0">
                <a:solidFill>
                  <a:schemeClr val="tx1"/>
                </a:solidFill>
              </a:rPr>
              <a:t>Resubmission of Assignment</a:t>
            </a:r>
          </a:p>
          <a:p>
            <a:r>
              <a:rPr lang="en-US" sz="1800" b="1" dirty="0">
                <a:solidFill>
                  <a:schemeClr val="tx1"/>
                </a:solidFill>
              </a:rPr>
              <a:t>Reduced Grade on Assignment</a:t>
            </a:r>
          </a:p>
          <a:p>
            <a:r>
              <a:rPr lang="en-US" sz="1800" dirty="0">
                <a:solidFill>
                  <a:schemeClr val="tx1"/>
                </a:solidFill>
              </a:rPr>
              <a:t>Zero Grade on Assignment</a:t>
            </a:r>
          </a:p>
          <a:p>
            <a:r>
              <a:rPr lang="en-US" sz="1800" b="1" dirty="0">
                <a:solidFill>
                  <a:schemeClr val="tx1"/>
                </a:solidFill>
              </a:rPr>
              <a:t>Reduced Grade in Course</a:t>
            </a:r>
          </a:p>
          <a:p>
            <a:r>
              <a:rPr lang="en-US" sz="1800" dirty="0">
                <a:solidFill>
                  <a:schemeClr val="tx1"/>
                </a:solidFill>
              </a:rPr>
              <a:t>Grade of F in Course	</a:t>
            </a:r>
          </a:p>
        </p:txBody>
      </p:sp>
      <p:sp>
        <p:nvSpPr>
          <p:cNvPr id="18" name="Text Placeholder 17">
            <a:extLst>
              <a:ext uri="{FF2B5EF4-FFF2-40B4-BE49-F238E27FC236}">
                <a16:creationId xmlns:a16="http://schemas.microsoft.com/office/drawing/2014/main" id="{DA0A0541-0875-C104-7CB4-74B8A5C8E8C0}"/>
              </a:ext>
            </a:extLst>
          </p:cNvPr>
          <p:cNvSpPr>
            <a:spLocks noGrp="1"/>
          </p:cNvSpPr>
          <p:nvPr>
            <p:ph type="body" sz="quarter" idx="32"/>
          </p:nvPr>
        </p:nvSpPr>
        <p:spPr>
          <a:xfrm>
            <a:off x="8217645" y="2567352"/>
            <a:ext cx="3689219" cy="3078533"/>
          </a:xfrm>
        </p:spPr>
        <p:txBody>
          <a:bodyPr/>
          <a:lstStyle/>
          <a:p>
            <a:r>
              <a:rPr lang="en-US" sz="1800" dirty="0">
                <a:solidFill>
                  <a:schemeClr val="tx1"/>
                </a:solidFill>
              </a:rPr>
              <a:t>Academic Integrity Course</a:t>
            </a:r>
          </a:p>
          <a:p>
            <a:r>
              <a:rPr lang="en-US" sz="1800" b="1" dirty="0">
                <a:solidFill>
                  <a:schemeClr val="tx1"/>
                </a:solidFill>
              </a:rPr>
              <a:t>Resubmission of Assignment</a:t>
            </a:r>
          </a:p>
          <a:p>
            <a:r>
              <a:rPr lang="en-US" sz="1800" b="1" dirty="0">
                <a:solidFill>
                  <a:schemeClr val="tx1"/>
                </a:solidFill>
              </a:rPr>
              <a:t>Reduced Grade on Assignment</a:t>
            </a:r>
          </a:p>
          <a:p>
            <a:r>
              <a:rPr lang="en-US" sz="1800" dirty="0">
                <a:solidFill>
                  <a:schemeClr val="tx1"/>
                </a:solidFill>
              </a:rPr>
              <a:t>Zero Grade on Assignment</a:t>
            </a:r>
          </a:p>
          <a:p>
            <a:r>
              <a:rPr lang="en-US" sz="1800" b="1" dirty="0">
                <a:solidFill>
                  <a:schemeClr val="tx1"/>
                </a:solidFill>
              </a:rPr>
              <a:t>Reduced Grade in Course</a:t>
            </a:r>
          </a:p>
          <a:p>
            <a:r>
              <a:rPr lang="en-US" sz="1800" dirty="0">
                <a:solidFill>
                  <a:schemeClr val="tx1"/>
                </a:solidFill>
              </a:rPr>
              <a:t>Grade of F in Course</a:t>
            </a:r>
          </a:p>
          <a:p>
            <a:r>
              <a:rPr lang="en-US" sz="1800" dirty="0">
                <a:solidFill>
                  <a:schemeClr val="tx1"/>
                </a:solidFill>
              </a:rPr>
              <a:t>Notation on Transcript</a:t>
            </a:r>
          </a:p>
          <a:p>
            <a:r>
              <a:rPr lang="en-US" sz="1800" dirty="0">
                <a:solidFill>
                  <a:schemeClr val="tx1"/>
                </a:solidFill>
              </a:rPr>
              <a:t>Suspension</a:t>
            </a:r>
          </a:p>
          <a:p>
            <a:r>
              <a:rPr lang="en-US" sz="1800" dirty="0">
                <a:solidFill>
                  <a:schemeClr val="tx1"/>
                </a:solidFill>
              </a:rPr>
              <a:t>Expulsion </a:t>
            </a:r>
          </a:p>
        </p:txBody>
      </p:sp>
    </p:spTree>
    <p:extLst>
      <p:ext uri="{BB962C8B-B14F-4D97-AF65-F5344CB8AC3E}">
        <p14:creationId xmlns:p14="http://schemas.microsoft.com/office/powerpoint/2010/main" val="386207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3A4BA-7706-B883-3B53-4EDC00EC0C77}"/>
            </a:ext>
          </a:extLst>
        </p:cNvPr>
        <p:cNvGrpSpPr/>
        <p:nvPr/>
      </p:nvGrpSpPr>
      <p:grpSpPr>
        <a:xfrm>
          <a:off x="0" y="0"/>
          <a:ext cx="0" cy="0"/>
          <a:chOff x="0" y="0"/>
          <a:chExt cx="0" cy="0"/>
        </a:xfrm>
      </p:grpSpPr>
      <p:sp>
        <p:nvSpPr>
          <p:cNvPr id="9" name="Rectangle 8" descr="Blue bar with Auburn University logo">
            <a:extLst>
              <a:ext uri="{FF2B5EF4-FFF2-40B4-BE49-F238E27FC236}">
                <a16:creationId xmlns:a16="http://schemas.microsoft.com/office/drawing/2014/main" id="{18FC5FE7-9D00-A5FA-2547-7CA0D5713D87}"/>
              </a:ext>
            </a:extLst>
          </p:cNvPr>
          <p:cNvSpPr>
            <a:spLocks noGrp="1" noRot="1" noMove="1" noResize="1" noEditPoints="1" noAdjustHandles="1" noChangeArrowheads="1" noChangeShapeType="1"/>
          </p:cNvSpPr>
          <p:nvPr/>
        </p:nvSpPr>
        <p:spPr>
          <a:xfrm>
            <a:off x="231648" y="5796589"/>
            <a:ext cx="11728704" cy="909011"/>
          </a:xfrm>
          <a:prstGeom prst="rect">
            <a:avLst/>
          </a:prstGeom>
          <a:solidFill>
            <a:srgbClr val="0B23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16" descr="Auburn University logo">
            <a:extLst>
              <a:ext uri="{FF2B5EF4-FFF2-40B4-BE49-F238E27FC236}">
                <a16:creationId xmlns:a16="http://schemas.microsoft.com/office/drawing/2014/main" id="{EA51C350-9A06-425A-F850-6C0A1DCC5ADB}"/>
              </a:ext>
            </a:extLst>
          </p:cNvPr>
          <p:cNvPicPr>
            <a:picLocks noGrp="1" noRot="1" noChangeAspect="1" noMove="1" noResize="1" noEditPoints="1" noAdjustHandles="1" noChangeArrowheads="1" noChangeShapeType="1" noCrop="1"/>
          </p:cNvPicPr>
          <p:nvPr>
            <p:ph idx="1"/>
          </p:nvPr>
        </p:nvPicPr>
        <p:blipFill>
          <a:blip r:embed="rId3"/>
          <a:stretch>
            <a:fillRect/>
          </a:stretch>
        </p:blipFill>
        <p:spPr>
          <a:xfrm>
            <a:off x="11052048" y="5963058"/>
            <a:ext cx="664698" cy="576072"/>
          </a:xfrm>
        </p:spPr>
      </p:pic>
      <p:sp>
        <p:nvSpPr>
          <p:cNvPr id="27" name="Title 26">
            <a:extLst>
              <a:ext uri="{FF2B5EF4-FFF2-40B4-BE49-F238E27FC236}">
                <a16:creationId xmlns:a16="http://schemas.microsoft.com/office/drawing/2014/main" id="{1EFB6C29-609A-477E-5B69-DBE9FAA188EB}"/>
              </a:ext>
            </a:extLst>
          </p:cNvPr>
          <p:cNvSpPr txBox="1">
            <a:spLocks noGrp="1"/>
          </p:cNvSpPr>
          <p:nvPr>
            <p:ph type="title" idx="4294967295"/>
          </p:nvPr>
        </p:nvSpPr>
        <p:spPr>
          <a:xfrm>
            <a:off x="466723" y="576657"/>
            <a:ext cx="11258551"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B2341"/>
                </a:solidFill>
                <a:effectLst/>
                <a:uLnTx/>
                <a:uFillTx/>
                <a:latin typeface="Avenir Next LT Pro Demi" panose="020B0504020202020204" pitchFamily="34" charset="77"/>
                <a:ea typeface="+mn-ea"/>
                <a:cs typeface="+mn-cs"/>
              </a:rPr>
              <a:t>What’s New Around Auburn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B2341"/>
              </a:solidFill>
              <a:effectLst/>
              <a:uLnTx/>
              <a:uFillTx/>
              <a:latin typeface="Avenir Next LT Pro Demi" panose="020B0504020202020204" pitchFamily="34" charset="77"/>
              <a:ea typeface="+mn-ea"/>
              <a:cs typeface="+mn-cs"/>
            </a:endParaRPr>
          </a:p>
        </p:txBody>
      </p:sp>
      <p:cxnSp>
        <p:nvCxnSpPr>
          <p:cNvPr id="28" name="Straight Connector 27">
            <a:extLst>
              <a:ext uri="{FF2B5EF4-FFF2-40B4-BE49-F238E27FC236}">
                <a16:creationId xmlns:a16="http://schemas.microsoft.com/office/drawing/2014/main" id="{88F46E76-4330-CD21-2237-5A837050E97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231648" y="351282"/>
            <a:ext cx="11728704" cy="0"/>
          </a:xfrm>
          <a:prstGeom prst="line">
            <a:avLst/>
          </a:prstGeom>
          <a:ln w="19050">
            <a:solidFill>
              <a:srgbClr val="E861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a:extLst>
                  <a:ext uri="{FF2B5EF4-FFF2-40B4-BE49-F238E27FC236}">
                    <a16:creationId xmlns:a16="http://schemas.microsoft.com/office/drawing/2014/main" id="{757059A9-E34E-B6EC-3C25-D70AB88D7369}"/>
                  </a:ext>
                </a:extLst>
              </p:cNvPr>
              <p:cNvGraphicFramePr>
                <a:graphicFrameLocks noGrp="1"/>
              </p:cNvGraphicFramePr>
              <p:nvPr>
                <p:extLst>
                  <p:ext uri="{D42A27DB-BD31-4B8C-83A1-F6EECF244321}">
                    <p14:modId xmlns:p14="http://schemas.microsoft.com/office/powerpoint/2010/main" val="3523494703"/>
                  </p:ext>
                </p:extLst>
              </p:nvPr>
            </p:nvGraphicFramePr>
            <p:xfrm>
              <a:off x="2308633" y="1104523"/>
              <a:ext cx="8148120" cy="5402195"/>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2" name="Add-in 1">
                <a:extLst>
                  <a:ext uri="{FF2B5EF4-FFF2-40B4-BE49-F238E27FC236}">
                    <a16:creationId xmlns:a16="http://schemas.microsoft.com/office/drawing/2014/main" id="{757059A9-E34E-B6EC-3C25-D70AB88D7369}"/>
                  </a:ext>
                </a:extLst>
              </p:cNvPr>
              <p:cNvPicPr>
                <a:picLocks noGrp="1" noRot="1" noChangeAspect="1" noMove="1" noResize="1" noEditPoints="1" noAdjustHandles="1" noChangeArrowheads="1" noChangeShapeType="1"/>
              </p:cNvPicPr>
              <p:nvPr/>
            </p:nvPicPr>
            <p:blipFill>
              <a:blip r:embed="rId5"/>
              <a:stretch>
                <a:fillRect/>
              </a:stretch>
            </p:blipFill>
            <p:spPr>
              <a:xfrm>
                <a:off x="2308633" y="1104523"/>
                <a:ext cx="8148120" cy="5402195"/>
              </a:xfrm>
              <a:prstGeom prst="rect">
                <a:avLst/>
              </a:prstGeom>
            </p:spPr>
          </p:pic>
        </mc:Fallback>
      </mc:AlternateContent>
    </p:spTree>
    <p:extLst>
      <p:ext uri="{BB962C8B-B14F-4D97-AF65-F5344CB8AC3E}">
        <p14:creationId xmlns:p14="http://schemas.microsoft.com/office/powerpoint/2010/main" val="1330055805"/>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1FAE356-7ED3-AB2B-10C3-7AB3F7D0D300}"/>
              </a:ext>
            </a:extLst>
          </p:cNvPr>
          <p:cNvSpPr>
            <a:spLocks noGrp="1"/>
          </p:cNvSpPr>
          <p:nvPr>
            <p:ph idx="1"/>
          </p:nvPr>
        </p:nvSpPr>
        <p:spPr/>
        <p:txBody>
          <a:bodyPr/>
          <a:lstStyle/>
          <a:p>
            <a:r>
              <a:rPr lang="en-US" sz="2400" dirty="0">
                <a:solidFill>
                  <a:schemeClr val="bg1"/>
                </a:solidFill>
              </a:rPr>
              <a:t>Violations have been restructured but essentially remain the same</a:t>
            </a:r>
          </a:p>
          <a:p>
            <a:pPr marL="0" indent="0">
              <a:buNone/>
            </a:pPr>
            <a:endParaRPr lang="en-US" sz="2400" dirty="0">
              <a:solidFill>
                <a:schemeClr val="bg1"/>
              </a:solidFill>
            </a:endParaRPr>
          </a:p>
          <a:p>
            <a:r>
              <a:rPr lang="en-US" sz="2400" dirty="0">
                <a:solidFill>
                  <a:schemeClr val="bg1"/>
                </a:solidFill>
              </a:rPr>
              <a:t>Violations categories include:</a:t>
            </a:r>
          </a:p>
          <a:p>
            <a:pPr lvl="1"/>
            <a:r>
              <a:rPr lang="en-US" sz="2400" dirty="0">
                <a:solidFill>
                  <a:schemeClr val="bg1"/>
                </a:solidFill>
              </a:rPr>
              <a:t>Misrepresentation of student work (plagiarism)</a:t>
            </a:r>
          </a:p>
          <a:p>
            <a:pPr lvl="1"/>
            <a:r>
              <a:rPr lang="en-US" sz="2400" dirty="0">
                <a:solidFill>
                  <a:schemeClr val="bg1"/>
                </a:solidFill>
              </a:rPr>
              <a:t>Gaining an unfair advantage (fraudulent documents)</a:t>
            </a:r>
          </a:p>
          <a:p>
            <a:pPr lvl="1"/>
            <a:r>
              <a:rPr lang="en-US" sz="2400" dirty="0">
                <a:solidFill>
                  <a:schemeClr val="bg1"/>
                </a:solidFill>
              </a:rPr>
              <a:t>Assisting another student in committing a violation</a:t>
            </a:r>
          </a:p>
          <a:p>
            <a:pPr lvl="1"/>
            <a:r>
              <a:rPr lang="en-US" sz="2400" dirty="0">
                <a:solidFill>
                  <a:schemeClr val="bg1"/>
                </a:solidFill>
              </a:rPr>
              <a:t>Violation of Course Honesty Rules </a:t>
            </a:r>
          </a:p>
        </p:txBody>
      </p:sp>
      <p:sp>
        <p:nvSpPr>
          <p:cNvPr id="8" name="Title 7">
            <a:extLst>
              <a:ext uri="{FF2B5EF4-FFF2-40B4-BE49-F238E27FC236}">
                <a16:creationId xmlns:a16="http://schemas.microsoft.com/office/drawing/2014/main" id="{DA5E9DD3-47D1-71A3-2BDC-D3A2C9981A07}"/>
              </a:ext>
            </a:extLst>
          </p:cNvPr>
          <p:cNvSpPr>
            <a:spLocks noGrp="1"/>
          </p:cNvSpPr>
          <p:nvPr>
            <p:ph type="title"/>
          </p:nvPr>
        </p:nvSpPr>
        <p:spPr/>
        <p:txBody>
          <a:bodyPr/>
          <a:lstStyle/>
          <a:p>
            <a:r>
              <a:rPr lang="en-US" dirty="0"/>
              <a:t>Academic Integrity violations</a:t>
            </a:r>
          </a:p>
        </p:txBody>
      </p:sp>
    </p:spTree>
    <p:extLst>
      <p:ext uri="{BB962C8B-B14F-4D97-AF65-F5344CB8AC3E}">
        <p14:creationId xmlns:p14="http://schemas.microsoft.com/office/powerpoint/2010/main" val="212186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3230B-C86C-E440-1623-80C9B13824E9}"/>
            </a:ext>
          </a:extLst>
        </p:cNvPr>
        <p:cNvGrpSpPr/>
        <p:nvPr/>
      </p:nvGrpSpPr>
      <p:grpSpPr>
        <a:xfrm>
          <a:off x="0" y="0"/>
          <a:ext cx="0" cy="0"/>
          <a:chOff x="0" y="0"/>
          <a:chExt cx="0" cy="0"/>
        </a:xfrm>
      </p:grpSpPr>
      <p:sp>
        <p:nvSpPr>
          <p:cNvPr id="23" name="Text Placeholder 22">
            <a:extLst>
              <a:ext uri="{FF2B5EF4-FFF2-40B4-BE49-F238E27FC236}">
                <a16:creationId xmlns:a16="http://schemas.microsoft.com/office/drawing/2014/main" id="{582ADCAA-64C1-D4EF-32BB-B327F7E936AD}"/>
              </a:ext>
            </a:extLst>
          </p:cNvPr>
          <p:cNvSpPr>
            <a:spLocks noGrp="1"/>
          </p:cNvSpPr>
          <p:nvPr>
            <p:ph type="body" sz="quarter" idx="16"/>
          </p:nvPr>
        </p:nvSpPr>
        <p:spPr/>
        <p:txBody>
          <a:bodyPr/>
          <a:lstStyle/>
          <a:p>
            <a:r>
              <a:rPr lang="en-US" sz="2000" dirty="0"/>
              <a:t>Self-reflective</a:t>
            </a:r>
          </a:p>
        </p:txBody>
      </p:sp>
      <p:sp>
        <p:nvSpPr>
          <p:cNvPr id="24" name="Text Placeholder 23">
            <a:extLst>
              <a:ext uri="{FF2B5EF4-FFF2-40B4-BE49-F238E27FC236}">
                <a16:creationId xmlns:a16="http://schemas.microsoft.com/office/drawing/2014/main" id="{7706182D-6FAC-2C3A-63AF-066C15A47CAD}"/>
              </a:ext>
            </a:extLst>
          </p:cNvPr>
          <p:cNvSpPr>
            <a:spLocks noGrp="1"/>
          </p:cNvSpPr>
          <p:nvPr>
            <p:ph type="body" sz="quarter" idx="18"/>
          </p:nvPr>
        </p:nvSpPr>
        <p:spPr/>
        <p:txBody>
          <a:bodyPr/>
          <a:lstStyle/>
          <a:p>
            <a:r>
              <a:rPr lang="en-US" sz="2000" dirty="0"/>
              <a:t>Reinforces the auburn creed</a:t>
            </a:r>
          </a:p>
        </p:txBody>
      </p:sp>
      <p:sp>
        <p:nvSpPr>
          <p:cNvPr id="25" name="Text Placeholder 24">
            <a:extLst>
              <a:ext uri="{FF2B5EF4-FFF2-40B4-BE49-F238E27FC236}">
                <a16:creationId xmlns:a16="http://schemas.microsoft.com/office/drawing/2014/main" id="{F32388AD-AEB2-60ED-E946-D1F885D1D6CB}"/>
              </a:ext>
            </a:extLst>
          </p:cNvPr>
          <p:cNvSpPr>
            <a:spLocks noGrp="1"/>
          </p:cNvSpPr>
          <p:nvPr>
            <p:ph type="body" sz="quarter" idx="20"/>
          </p:nvPr>
        </p:nvSpPr>
        <p:spPr>
          <a:xfrm>
            <a:off x="566161" y="4704128"/>
            <a:ext cx="4986343" cy="289154"/>
          </a:xfrm>
        </p:spPr>
        <p:txBody>
          <a:bodyPr/>
          <a:lstStyle/>
          <a:p>
            <a:r>
              <a:rPr lang="en-US" dirty="0"/>
              <a:t>Integrates assessment</a:t>
            </a:r>
          </a:p>
        </p:txBody>
      </p:sp>
      <p:sp>
        <p:nvSpPr>
          <p:cNvPr id="22" name="Content Placeholder 21">
            <a:extLst>
              <a:ext uri="{FF2B5EF4-FFF2-40B4-BE49-F238E27FC236}">
                <a16:creationId xmlns:a16="http://schemas.microsoft.com/office/drawing/2014/main" id="{CB4B5528-4052-DFC6-CF83-27AA523B0E2A}"/>
              </a:ext>
            </a:extLst>
          </p:cNvPr>
          <p:cNvSpPr>
            <a:spLocks noGrp="1"/>
          </p:cNvSpPr>
          <p:nvPr>
            <p:ph idx="1"/>
          </p:nvPr>
        </p:nvSpPr>
        <p:spPr>
          <a:xfrm>
            <a:off x="566161" y="5031106"/>
            <a:ext cx="4986343" cy="971298"/>
          </a:xfrm>
        </p:spPr>
        <p:txBody>
          <a:bodyPr/>
          <a:lstStyle/>
          <a:p>
            <a:r>
              <a:rPr lang="en-US" sz="1600" dirty="0">
                <a:solidFill>
                  <a:schemeClr val="tx1"/>
                </a:solidFill>
              </a:rPr>
              <a:t>Promote learning and accountability </a:t>
            </a:r>
          </a:p>
          <a:p>
            <a:r>
              <a:rPr lang="en-US" sz="1600" dirty="0">
                <a:solidFill>
                  <a:schemeClr val="tx1"/>
                </a:solidFill>
              </a:rPr>
              <a:t>Provides meaningful data to inform policy and resources</a:t>
            </a:r>
          </a:p>
        </p:txBody>
      </p:sp>
      <p:sp>
        <p:nvSpPr>
          <p:cNvPr id="27" name="Content Placeholder 26">
            <a:extLst>
              <a:ext uri="{FF2B5EF4-FFF2-40B4-BE49-F238E27FC236}">
                <a16:creationId xmlns:a16="http://schemas.microsoft.com/office/drawing/2014/main" id="{B4655696-5774-A840-FF0D-BE6870270093}"/>
              </a:ext>
            </a:extLst>
          </p:cNvPr>
          <p:cNvSpPr>
            <a:spLocks noGrp="1"/>
          </p:cNvSpPr>
          <p:nvPr>
            <p:ph idx="22"/>
          </p:nvPr>
        </p:nvSpPr>
        <p:spPr>
          <a:xfrm>
            <a:off x="566160" y="3299877"/>
            <a:ext cx="4986343" cy="965079"/>
          </a:xfrm>
        </p:spPr>
        <p:txBody>
          <a:bodyPr/>
          <a:lstStyle/>
          <a:p>
            <a:r>
              <a:rPr lang="en-US" sz="1600" dirty="0">
                <a:solidFill>
                  <a:schemeClr val="tx1"/>
                </a:solidFill>
              </a:rPr>
              <a:t>Content that reinforces the values being an Auburn student</a:t>
            </a:r>
          </a:p>
          <a:p>
            <a:r>
              <a:rPr lang="en-US" sz="1600" dirty="0">
                <a:solidFill>
                  <a:schemeClr val="tx1"/>
                </a:solidFill>
              </a:rPr>
              <a:t>Distinctly Auburn</a:t>
            </a:r>
          </a:p>
          <a:p>
            <a:endParaRPr lang="en-US" sz="1600" dirty="0">
              <a:solidFill>
                <a:schemeClr val="tx1"/>
              </a:solidFill>
            </a:endParaRPr>
          </a:p>
        </p:txBody>
      </p:sp>
      <p:sp>
        <p:nvSpPr>
          <p:cNvPr id="28" name="Content Placeholder 27">
            <a:extLst>
              <a:ext uri="{FF2B5EF4-FFF2-40B4-BE49-F238E27FC236}">
                <a16:creationId xmlns:a16="http://schemas.microsoft.com/office/drawing/2014/main" id="{525C07B9-138F-8D1E-9994-C9D734BEF39E}"/>
              </a:ext>
            </a:extLst>
          </p:cNvPr>
          <p:cNvSpPr>
            <a:spLocks noGrp="1"/>
          </p:cNvSpPr>
          <p:nvPr>
            <p:ph idx="23"/>
          </p:nvPr>
        </p:nvSpPr>
        <p:spPr>
          <a:xfrm>
            <a:off x="566162" y="1539407"/>
            <a:ext cx="4986342" cy="965079"/>
          </a:xfrm>
        </p:spPr>
        <p:txBody>
          <a:bodyPr/>
          <a:lstStyle/>
          <a:p>
            <a:r>
              <a:rPr lang="en-US" sz="1600" dirty="0">
                <a:solidFill>
                  <a:schemeClr val="tx1"/>
                </a:solidFill>
              </a:rPr>
              <a:t>Promote reflection on the broad effects of academic integrity</a:t>
            </a:r>
          </a:p>
          <a:p>
            <a:r>
              <a:rPr lang="en-US" sz="1600" dirty="0">
                <a:solidFill>
                  <a:schemeClr val="tx1"/>
                </a:solidFill>
              </a:rPr>
              <a:t>Help curb recidivism in the academic integrity space</a:t>
            </a:r>
          </a:p>
        </p:txBody>
      </p:sp>
      <p:sp>
        <p:nvSpPr>
          <p:cNvPr id="10" name="Slide Number Placeholder 9">
            <a:extLst>
              <a:ext uri="{FF2B5EF4-FFF2-40B4-BE49-F238E27FC236}">
                <a16:creationId xmlns:a16="http://schemas.microsoft.com/office/drawing/2014/main" id="{33761BB9-C357-E0D0-6AFF-D2623B12C88D}"/>
              </a:ext>
            </a:extLst>
          </p:cNvPr>
          <p:cNvSpPr>
            <a:spLocks noGrp="1"/>
          </p:cNvSpPr>
          <p:nvPr>
            <p:ph type="sldNum" sz="quarter" idx="4"/>
          </p:nvPr>
        </p:nvSpPr>
        <p:spPr>
          <a:xfrm>
            <a:off x="364109" y="6470661"/>
            <a:ext cx="31876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4885F-477D-A14D-B2C1-5ECAF755F313}" type="slidenum">
              <a:rPr kumimoji="0" lang="en-US" sz="800" b="0" i="0" u="none" strike="noStrike" kern="1200" cap="all" spc="0" normalizeH="0" baseline="0" noProof="0" smtClean="0">
                <a:ln>
                  <a:noFill/>
                </a:ln>
                <a:solidFill>
                  <a:srgbClr val="FFFFFF"/>
                </a:solidFill>
                <a:effectLst/>
                <a:uLnTx/>
                <a:uFillTx/>
                <a:latin typeface="Avenir Next LT Pro" panose="020B0504020202020204" pitchFamily="34" charset="77"/>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800" b="0" i="0" u="none" strike="noStrike" kern="1200" cap="all" spc="0" normalizeH="0" baseline="0" noProof="0" dirty="0">
              <a:ln>
                <a:noFill/>
              </a:ln>
              <a:solidFill>
                <a:srgbClr val="FFFFFF"/>
              </a:solidFill>
              <a:effectLst/>
              <a:uLnTx/>
              <a:uFillTx/>
              <a:latin typeface="Avenir Next LT Pro" panose="020B0504020202020204" pitchFamily="34" charset="77"/>
              <a:cs typeface="Arial" charset="0"/>
            </a:endParaRPr>
          </a:p>
        </p:txBody>
      </p:sp>
      <p:sp>
        <p:nvSpPr>
          <p:cNvPr id="21" name="Title 20">
            <a:extLst>
              <a:ext uri="{FF2B5EF4-FFF2-40B4-BE49-F238E27FC236}">
                <a16:creationId xmlns:a16="http://schemas.microsoft.com/office/drawing/2014/main" id="{88BF3748-A7F8-9EED-0776-1BB211DFEF81}"/>
              </a:ext>
            </a:extLst>
          </p:cNvPr>
          <p:cNvSpPr>
            <a:spLocks noGrp="1"/>
          </p:cNvSpPr>
          <p:nvPr>
            <p:ph type="title"/>
          </p:nvPr>
        </p:nvSpPr>
        <p:spPr/>
        <p:txBody>
          <a:bodyPr/>
          <a:lstStyle/>
          <a:p>
            <a:r>
              <a:rPr lang="en-US" dirty="0"/>
              <a:t>Academic integrity course – “creed to classroom”</a:t>
            </a:r>
          </a:p>
        </p:txBody>
      </p:sp>
      <p:pic>
        <p:nvPicPr>
          <p:cNvPr id="5" name="Picture Placeholder 4">
            <a:extLst>
              <a:ext uri="{FF2B5EF4-FFF2-40B4-BE49-F238E27FC236}">
                <a16:creationId xmlns:a16="http://schemas.microsoft.com/office/drawing/2014/main" id="{40240F7F-B3BD-4C3B-4F01-1BAF4940183B}"/>
              </a:ext>
              <a:ext uri="{C183D7F6-B498-43B3-948B-1728B52AA6E4}">
                <adec:decorative xmlns:adec="http://schemas.microsoft.com/office/drawing/2017/decorative" val="1"/>
              </a:ext>
            </a:extLst>
          </p:cNvPr>
          <p:cNvPicPr>
            <a:picLocks noGrp="1" noChangeAspect="1"/>
          </p:cNvPicPr>
          <p:nvPr>
            <p:ph type="pic" sz="quarter" idx="21"/>
          </p:nvPr>
        </p:nvPicPr>
        <p:blipFill>
          <a:blip r:embed="rId2"/>
          <a:srcRect t="3997" b="3997"/>
          <a:stretch>
            <a:fillRect/>
          </a:stretch>
        </p:blipFill>
        <p:spPr/>
      </p:pic>
    </p:spTree>
    <p:extLst>
      <p:ext uri="{BB962C8B-B14F-4D97-AF65-F5344CB8AC3E}">
        <p14:creationId xmlns:p14="http://schemas.microsoft.com/office/powerpoint/2010/main" val="116320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D9EE9-80E7-5008-E837-8EC904B479FA}"/>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FFF9C99-0274-B467-5D49-71E40C2CAA8C}"/>
              </a:ext>
            </a:extLst>
          </p:cNvPr>
          <p:cNvSpPr>
            <a:spLocks noGrp="1"/>
          </p:cNvSpPr>
          <p:nvPr>
            <p:ph idx="1"/>
          </p:nvPr>
        </p:nvSpPr>
        <p:spPr/>
        <p:txBody>
          <a:bodyPr/>
          <a:lstStyle/>
          <a:p>
            <a:r>
              <a:rPr lang="en-US" sz="2400">
                <a:solidFill>
                  <a:schemeClr val="bg1"/>
                </a:solidFill>
              </a:rPr>
              <a:t>New Website – aub.ie/integrity </a:t>
            </a:r>
          </a:p>
          <a:p>
            <a:pPr lvl="1"/>
            <a:r>
              <a:rPr lang="en-US" sz="2200">
                <a:solidFill>
                  <a:schemeClr val="bg1"/>
                </a:solidFill>
              </a:rPr>
              <a:t>Revised policy</a:t>
            </a:r>
          </a:p>
          <a:p>
            <a:pPr lvl="1"/>
            <a:r>
              <a:rPr lang="en-US" sz="2200">
                <a:solidFill>
                  <a:schemeClr val="bg1"/>
                </a:solidFill>
              </a:rPr>
              <a:t>Reporting forms</a:t>
            </a:r>
          </a:p>
          <a:p>
            <a:pPr lvl="1"/>
            <a:r>
              <a:rPr lang="en-US" sz="2200">
                <a:solidFill>
                  <a:schemeClr val="bg1"/>
                </a:solidFill>
              </a:rPr>
              <a:t>Flow charts</a:t>
            </a:r>
          </a:p>
          <a:p>
            <a:pPr lvl="1"/>
            <a:r>
              <a:rPr lang="en-US" sz="2200">
                <a:solidFill>
                  <a:schemeClr val="bg1"/>
                </a:solidFill>
              </a:rPr>
              <a:t>Faculty and student resources</a:t>
            </a:r>
          </a:p>
          <a:p>
            <a:pPr lvl="1"/>
            <a:r>
              <a:rPr lang="en-US" sz="2200">
                <a:solidFill>
                  <a:schemeClr val="bg1"/>
                </a:solidFill>
              </a:rPr>
              <a:t>FAQ’s</a:t>
            </a:r>
          </a:p>
          <a:p>
            <a:pPr lvl="1"/>
            <a:r>
              <a:rPr lang="en-US" sz="2200">
                <a:solidFill>
                  <a:schemeClr val="bg1"/>
                </a:solidFill>
              </a:rPr>
              <a:t>Case studies</a:t>
            </a:r>
          </a:p>
          <a:p>
            <a:pPr marL="0" indent="0">
              <a:buNone/>
            </a:pPr>
            <a:endParaRPr lang="en-US" sz="2400">
              <a:solidFill>
                <a:schemeClr val="bg1"/>
              </a:solidFill>
            </a:endParaRPr>
          </a:p>
          <a:p>
            <a:r>
              <a:rPr lang="en-US" sz="2400">
                <a:solidFill>
                  <a:schemeClr val="bg1"/>
                </a:solidFill>
              </a:rPr>
              <a:t>Additional Socialization </a:t>
            </a:r>
          </a:p>
          <a:p>
            <a:pPr lvl="1"/>
            <a:r>
              <a:rPr lang="en-US" sz="2200">
                <a:solidFill>
                  <a:schemeClr val="bg1"/>
                </a:solidFill>
              </a:rPr>
              <a:t>Haley Concourse tabling</a:t>
            </a:r>
          </a:p>
          <a:p>
            <a:pPr lvl="1"/>
            <a:r>
              <a:rPr lang="en-US" sz="2200">
                <a:solidFill>
                  <a:schemeClr val="bg1"/>
                </a:solidFill>
              </a:rPr>
              <a:t>Banners and digital signage</a:t>
            </a:r>
          </a:p>
          <a:p>
            <a:pPr lvl="1"/>
            <a:r>
              <a:rPr lang="en-US" sz="2200">
                <a:solidFill>
                  <a:schemeClr val="bg1"/>
                </a:solidFill>
              </a:rPr>
              <a:t>Campus-wide presentations</a:t>
            </a:r>
            <a:endParaRPr lang="en-US" sz="2200" dirty="0">
              <a:solidFill>
                <a:schemeClr val="bg1"/>
              </a:solidFill>
            </a:endParaRPr>
          </a:p>
        </p:txBody>
      </p:sp>
      <p:sp>
        <p:nvSpPr>
          <p:cNvPr id="8" name="Title 7">
            <a:extLst>
              <a:ext uri="{FF2B5EF4-FFF2-40B4-BE49-F238E27FC236}">
                <a16:creationId xmlns:a16="http://schemas.microsoft.com/office/drawing/2014/main" id="{027FFD71-D212-0805-B3CC-521F1A43185B}"/>
              </a:ext>
            </a:extLst>
          </p:cNvPr>
          <p:cNvSpPr>
            <a:spLocks noGrp="1"/>
          </p:cNvSpPr>
          <p:nvPr>
            <p:ph type="title"/>
          </p:nvPr>
        </p:nvSpPr>
        <p:spPr/>
        <p:txBody>
          <a:bodyPr/>
          <a:lstStyle/>
          <a:p>
            <a:r>
              <a:rPr lang="en-US" dirty="0"/>
              <a:t>Communications</a:t>
            </a:r>
          </a:p>
        </p:txBody>
      </p:sp>
      <p:pic>
        <p:nvPicPr>
          <p:cNvPr id="2" name="Picture 4" descr="qr code without picture of aubie">
            <a:extLst>
              <a:ext uri="{FF2B5EF4-FFF2-40B4-BE49-F238E27FC236}">
                <a16:creationId xmlns:a16="http://schemas.microsoft.com/office/drawing/2014/main" id="{02FD2D47-4556-D63D-71CF-D6849EBA4B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298031"/>
            <a:ext cx="2261937" cy="2261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29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B0BF20-186B-03D7-E8E0-CD59C5B191FE}"/>
              </a:ext>
            </a:extLst>
          </p:cNvPr>
          <p:cNvSpPr>
            <a:spLocks noGrp="1"/>
          </p:cNvSpPr>
          <p:nvPr>
            <p:ph type="title"/>
          </p:nvPr>
        </p:nvSpPr>
        <p:spPr>
          <a:xfrm>
            <a:off x="1775861" y="230876"/>
            <a:ext cx="9998798" cy="666736"/>
          </a:xfrm>
        </p:spPr>
        <p:txBody>
          <a:bodyPr anchor="t">
            <a:normAutofit/>
          </a:bodyPr>
          <a:lstStyle/>
          <a:p>
            <a:r>
              <a:rPr lang="en-US" dirty="0"/>
              <a:t>acknowledgements</a:t>
            </a:r>
          </a:p>
        </p:txBody>
      </p:sp>
      <p:pic>
        <p:nvPicPr>
          <p:cNvPr id="14" name="Content Placeholder 13">
            <a:extLst>
              <a:ext uri="{FF2B5EF4-FFF2-40B4-BE49-F238E27FC236}">
                <a16:creationId xmlns:a16="http://schemas.microsoft.com/office/drawing/2014/main" id="{26C51440-3EE8-4A2A-1C15-8D7114F0D509}"/>
              </a:ext>
            </a:extLst>
          </p:cNvPr>
          <p:cNvPicPr>
            <a:picLocks noGrp="1" noChangeAspect="1"/>
          </p:cNvPicPr>
          <p:nvPr>
            <p:ph idx="1"/>
          </p:nvPr>
        </p:nvPicPr>
        <p:blipFill>
          <a:blip r:embed="rId2"/>
          <a:stretch>
            <a:fillRect/>
          </a:stretch>
        </p:blipFill>
        <p:spPr>
          <a:xfrm>
            <a:off x="719303" y="973394"/>
            <a:ext cx="10753393" cy="5370947"/>
          </a:xfrm>
          <a:prstGeom prst="rect">
            <a:avLst/>
          </a:prstGeom>
        </p:spPr>
      </p:pic>
    </p:spTree>
    <p:extLst>
      <p:ext uri="{BB962C8B-B14F-4D97-AF65-F5344CB8AC3E}">
        <p14:creationId xmlns:p14="http://schemas.microsoft.com/office/powerpoint/2010/main" val="182790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7">
            <a:extLst>
              <a:ext uri="{FF2B5EF4-FFF2-40B4-BE49-F238E27FC236}">
                <a16:creationId xmlns:a16="http://schemas.microsoft.com/office/drawing/2014/main" id="{6D927873-A7D5-23BB-442E-370B34D4FC0B}"/>
              </a:ext>
              <a:ext uri="{C183D7F6-B498-43B3-948B-1728B52AA6E4}">
                <adec:decorative xmlns:adec="http://schemas.microsoft.com/office/drawing/2017/decorative" val="1"/>
              </a:ext>
            </a:extLst>
          </p:cNvPr>
          <p:cNvPicPr>
            <a:picLocks noGrp="1" noChangeAspect="1"/>
          </p:cNvPicPr>
          <p:nvPr>
            <p:ph type="pic" sz="quarter" idx="12"/>
          </p:nvPr>
        </p:nvPicPr>
        <p:blipFill rotWithShape="1">
          <a:blip r:embed="rId2" cstate="email">
            <a:extLst>
              <a:ext uri="{28A0092B-C50C-407E-A947-70E740481C1C}">
                <a14:useLocalDpi xmlns:a14="http://schemas.microsoft.com/office/drawing/2010/main"/>
              </a:ext>
            </a:extLst>
          </a:blip>
          <a:srcRect l="61" r="61"/>
          <a:stretch/>
        </p:blipFill>
        <p:spPr>
          <a:prstGeom prst="rect">
            <a:avLst/>
          </a:prstGeom>
        </p:spPr>
      </p:pic>
      <p:sp>
        <p:nvSpPr>
          <p:cNvPr id="2" name="Rectangle 1">
            <a:extLst>
              <a:ext uri="{FF2B5EF4-FFF2-40B4-BE49-F238E27FC236}">
                <a16:creationId xmlns:a16="http://schemas.microsoft.com/office/drawing/2014/main" id="{D56D4997-CC73-5398-7747-9C2ECECF1836}"/>
              </a:ext>
              <a:ext uri="{C183D7F6-B498-43B3-948B-1728B52AA6E4}">
                <adec:decorative xmlns:adec="http://schemas.microsoft.com/office/drawing/2017/decorative" val="1"/>
              </a:ext>
            </a:extLst>
          </p:cNvPr>
          <p:cNvSpPr/>
          <p:nvPr/>
        </p:nvSpPr>
        <p:spPr>
          <a:xfrm>
            <a:off x="0" y="4479852"/>
            <a:ext cx="12192000" cy="2378148"/>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B2341"/>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3DFB39F1-BE7E-B25F-B3D3-76102A8B5542}"/>
              </a:ext>
              <a:ext uri="{C183D7F6-B498-43B3-948B-1728B52AA6E4}">
                <adec:decorative xmlns:adec="http://schemas.microsoft.com/office/drawing/2017/decorative" val="1"/>
              </a:ext>
            </a:extLst>
          </p:cNvPr>
          <p:cNvCxnSpPr>
            <a:cxnSpLocks/>
          </p:cNvCxnSpPr>
          <p:nvPr/>
        </p:nvCxnSpPr>
        <p:spPr>
          <a:xfrm>
            <a:off x="3764713"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pic>
        <p:nvPicPr>
          <p:cNvPr id="6" name="Picture 5" descr="Logo">
            <a:extLst>
              <a:ext uri="{FF2B5EF4-FFF2-40B4-BE49-F238E27FC236}">
                <a16:creationId xmlns:a16="http://schemas.microsoft.com/office/drawing/2014/main" id="{74F72797-2FD8-1A5A-81DA-37E335208817}"/>
              </a:ext>
            </a:extLst>
          </p:cNvPr>
          <p:cNvPicPr>
            <a:picLocks noChangeAspect="1"/>
          </p:cNvPicPr>
          <p:nvPr/>
        </p:nvPicPr>
        <p:blipFill>
          <a:blip r:embed="rId3"/>
          <a:stretch>
            <a:fillRect/>
          </a:stretch>
        </p:blipFill>
        <p:spPr>
          <a:xfrm>
            <a:off x="852162" y="4981011"/>
            <a:ext cx="2060389" cy="1375830"/>
          </a:xfrm>
          <a:prstGeom prst="rect">
            <a:avLst/>
          </a:prstGeom>
        </p:spPr>
      </p:pic>
      <p:sp>
        <p:nvSpPr>
          <p:cNvPr id="4" name="Title 3">
            <a:extLst>
              <a:ext uri="{FF2B5EF4-FFF2-40B4-BE49-F238E27FC236}">
                <a16:creationId xmlns:a16="http://schemas.microsoft.com/office/drawing/2014/main" id="{254D9790-7E80-08BF-6E11-ABCAA207C19F}"/>
              </a:ext>
            </a:extLst>
          </p:cNvPr>
          <p:cNvSpPr>
            <a:spLocks noGrp="1"/>
          </p:cNvSpPr>
          <p:nvPr>
            <p:ph type="title"/>
          </p:nvPr>
        </p:nvSpPr>
        <p:spPr>
          <a:xfrm>
            <a:off x="4412347" y="5005541"/>
            <a:ext cx="3820467" cy="962059"/>
          </a:xfrm>
        </p:spPr>
        <p:txBody>
          <a:bodyPr/>
          <a:lstStyle/>
          <a:p>
            <a:r>
              <a:rPr lang="en-US" dirty="0"/>
              <a:t>Thank you! </a:t>
            </a:r>
          </a:p>
        </p:txBody>
      </p:sp>
      <p:sp>
        <p:nvSpPr>
          <p:cNvPr id="5" name="Text Placeholder 4">
            <a:extLst>
              <a:ext uri="{FF2B5EF4-FFF2-40B4-BE49-F238E27FC236}">
                <a16:creationId xmlns:a16="http://schemas.microsoft.com/office/drawing/2014/main" id="{2331A6B8-4D75-5AE2-963F-B261B38F84D0}"/>
              </a:ext>
            </a:extLst>
          </p:cNvPr>
          <p:cNvSpPr>
            <a:spLocks noGrp="1"/>
          </p:cNvSpPr>
          <p:nvPr>
            <p:ph type="body" sz="quarter" idx="13"/>
          </p:nvPr>
        </p:nvSpPr>
        <p:spPr>
          <a:xfrm>
            <a:off x="4412347" y="5999748"/>
            <a:ext cx="7417295" cy="350772"/>
          </a:xfrm>
        </p:spPr>
        <p:txBody>
          <a:bodyPr/>
          <a:lstStyle/>
          <a:p>
            <a:r>
              <a:rPr lang="en-US" dirty="0"/>
              <a:t>Dr. Mark DeGoti, Office of the provost</a:t>
            </a:r>
          </a:p>
          <a:p>
            <a:r>
              <a:rPr lang="en-US" dirty="0"/>
              <a:t>Aub.ie/integrity</a:t>
            </a:r>
          </a:p>
        </p:txBody>
      </p:sp>
    </p:spTree>
    <p:extLst>
      <p:ext uri="{BB962C8B-B14F-4D97-AF65-F5344CB8AC3E}">
        <p14:creationId xmlns:p14="http://schemas.microsoft.com/office/powerpoint/2010/main" val="22249685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Samford Hall at sunset">
            <a:extLst>
              <a:ext uri="{FF2B5EF4-FFF2-40B4-BE49-F238E27FC236}">
                <a16:creationId xmlns:a16="http://schemas.microsoft.com/office/drawing/2014/main" id="{237F81E8-AA5D-54E4-58DB-1B555EE517B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390" t="13415" r="390" b="-13415"/>
          <a:stretch>
            <a:fillRect/>
          </a:stretch>
        </p:blipFill>
        <p:spPr bwMode="auto">
          <a:xfrm>
            <a:off x="-55562" y="-242888"/>
            <a:ext cx="12290426" cy="922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A8861810-4430-06A2-F99C-5769F7FDC3C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349" y="5480983"/>
            <a:ext cx="12241213" cy="848378"/>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1B22439-8607-0A9D-2C7D-A1FC92E38647}"/>
              </a:ext>
            </a:extLst>
          </p:cNvPr>
          <p:cNvSpPr txBox="1">
            <a:spLocks noGrp="1"/>
          </p:cNvSpPr>
          <p:nvPr>
            <p:ph type="title" idx="4294967295"/>
          </p:nvPr>
        </p:nvSpPr>
        <p:spPr>
          <a:xfrm>
            <a:off x="5001419" y="5612784"/>
            <a:ext cx="2189161"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chemeClr val="tx1"/>
                </a:solidFill>
                <a:effectLst/>
                <a:uLnTx/>
                <a:uFillTx/>
                <a:latin typeface="Avenir Next LT Pro Demi" panose="020B0504020202020204" pitchFamily="34" charset="77"/>
                <a:ea typeface="+mn-ea"/>
                <a:cs typeface="+mn-cs"/>
              </a:rPr>
              <a:t>Thank you</a:t>
            </a:r>
          </a:p>
        </p:txBody>
      </p:sp>
      <p:pic>
        <p:nvPicPr>
          <p:cNvPr id="7" name="Picture 2" descr="Auburn University logo">
            <a:extLst>
              <a:ext uri="{FF2B5EF4-FFF2-40B4-BE49-F238E27FC236}">
                <a16:creationId xmlns:a16="http://schemas.microsoft.com/office/drawing/2014/main" id="{A6D45DAC-2357-A432-DAB9-2150C0B8F58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093198" y="357193"/>
            <a:ext cx="1758253" cy="139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D0E816AE-85E3-2D11-DE9B-F3560B4D265D}"/>
              </a:ext>
            </a:extLst>
          </p:cNvPr>
          <p:cNvSpPr txBox="1">
            <a:spLocks noGrp="1" noRot="1" noMove="1" noResize="1" noEditPoints="1" noAdjustHandles="1" noChangeArrowheads="1" noChangeShapeType="1"/>
          </p:cNvSpPr>
          <p:nvPr/>
        </p:nvSpPr>
        <p:spPr>
          <a:xfrm>
            <a:off x="9232550" y="2037153"/>
            <a:ext cx="1479549" cy="369332"/>
          </a:xfrm>
          <a:prstGeom prst="rect">
            <a:avLst/>
          </a:prstGeom>
          <a:noFill/>
        </p:spPr>
        <p:txBody>
          <a:bodyPr wrap="square" rtlCol="0">
            <a:spAutoFit/>
          </a:bodyPr>
          <a:lstStyle/>
          <a:p>
            <a:pPr algn="ctr"/>
            <a:r>
              <a:rPr lang="en-US" dirty="0" err="1">
                <a:latin typeface="Avenir Next LT Pro" panose="020B0504020202020204" pitchFamily="34" charset="77"/>
              </a:rPr>
              <a:t>auburn.edu</a:t>
            </a:r>
            <a:endParaRPr lang="en-US" dirty="0">
              <a:latin typeface="Avenir Next LT Pro" panose="020B0504020202020204" pitchFamily="34" charset="77"/>
            </a:endParaRPr>
          </a:p>
        </p:txBody>
      </p:sp>
    </p:spTree>
    <p:extLst>
      <p:ext uri="{BB962C8B-B14F-4D97-AF65-F5344CB8AC3E}">
        <p14:creationId xmlns:p14="http://schemas.microsoft.com/office/powerpoint/2010/main" val="2757441099"/>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5E9DF-0EC2-F474-7C30-FC7D341E45E0}"/>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4B0ACC4-17CD-8F03-BFCE-64A7A81D5DF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231648" y="6508096"/>
            <a:ext cx="10326815" cy="0"/>
          </a:xfrm>
          <a:prstGeom prst="line">
            <a:avLst/>
          </a:prstGeom>
          <a:ln w="19050">
            <a:solidFill>
              <a:srgbClr val="E86100"/>
            </a:solidFill>
          </a:ln>
        </p:spPr>
        <p:style>
          <a:lnRef idx="1">
            <a:schemeClr val="dk1"/>
          </a:lnRef>
          <a:fillRef idx="0">
            <a:schemeClr val="dk1"/>
          </a:fillRef>
          <a:effectRef idx="0">
            <a:schemeClr val="dk1"/>
          </a:effectRef>
          <a:fontRef idx="minor">
            <a:schemeClr val="tx1"/>
          </a:fontRef>
        </p:style>
      </p:cxnSp>
      <p:pic>
        <p:nvPicPr>
          <p:cNvPr id="10" name="Picture 9" descr="Auburn University logo">
            <a:extLst>
              <a:ext uri="{FF2B5EF4-FFF2-40B4-BE49-F238E27FC236}">
                <a16:creationId xmlns:a16="http://schemas.microsoft.com/office/drawing/2014/main" id="{7C8513E0-C5CB-D78C-68D0-086D88294104}"/>
              </a:ext>
            </a:extLst>
          </p:cNvPr>
          <p:cNvPicPr>
            <a:picLocks noGrp="1" noRot="1" noChangeAspect="1" noMove="1" noResize="1" noEditPoints="1" noAdjustHandles="1" noChangeArrowheads="1" noChangeShapeType="1" noCrop="1"/>
          </p:cNvPicPr>
          <p:nvPr/>
        </p:nvPicPr>
        <p:blipFill>
          <a:blip r:embed="rId3"/>
          <a:stretch>
            <a:fillRect/>
          </a:stretch>
        </p:blipFill>
        <p:spPr>
          <a:xfrm>
            <a:off x="11087101" y="5907492"/>
            <a:ext cx="758949" cy="657756"/>
          </a:xfrm>
          <a:prstGeom prst="rect">
            <a:avLst/>
          </a:prstGeom>
        </p:spPr>
      </p:pic>
    </p:spTree>
    <p:extLst>
      <p:ext uri="{BB962C8B-B14F-4D97-AF65-F5344CB8AC3E}">
        <p14:creationId xmlns:p14="http://schemas.microsoft.com/office/powerpoint/2010/main" val="3930020259"/>
      </p:ext>
    </p:extLst>
  </p:cSld>
  <p:clrMapOvr>
    <a:masterClrMapping/>
  </p:clrMapOvr>
  <p:transition spd="slow" advTm="4000">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9AFA6-3F4F-7D0E-CD53-14F887E68F75}"/>
            </a:ext>
          </a:extLst>
        </p:cNvPr>
        <p:cNvGrpSpPr/>
        <p:nvPr/>
      </p:nvGrpSpPr>
      <p:grpSpPr>
        <a:xfrm>
          <a:off x="0" y="0"/>
          <a:ext cx="0" cy="0"/>
          <a:chOff x="0" y="0"/>
          <a:chExt cx="0" cy="0"/>
        </a:xfrm>
      </p:grpSpPr>
      <p:sp>
        <p:nvSpPr>
          <p:cNvPr id="9" name="Rectangle 8" descr="Blue bar with Auburn University logo">
            <a:extLst>
              <a:ext uri="{FF2B5EF4-FFF2-40B4-BE49-F238E27FC236}">
                <a16:creationId xmlns:a16="http://schemas.microsoft.com/office/drawing/2014/main" id="{CDD34882-49F9-4F4B-490D-81CD8D49AC4B}"/>
              </a:ext>
            </a:extLst>
          </p:cNvPr>
          <p:cNvSpPr>
            <a:spLocks noGrp="1" noRot="1" noMove="1" noResize="1" noEditPoints="1" noAdjustHandles="1" noChangeArrowheads="1" noChangeShapeType="1"/>
          </p:cNvSpPr>
          <p:nvPr/>
        </p:nvSpPr>
        <p:spPr>
          <a:xfrm>
            <a:off x="231648" y="5796589"/>
            <a:ext cx="11728704" cy="909011"/>
          </a:xfrm>
          <a:prstGeom prst="rect">
            <a:avLst/>
          </a:prstGeom>
          <a:solidFill>
            <a:srgbClr val="0B23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16" descr="Auburn University logo">
            <a:extLst>
              <a:ext uri="{FF2B5EF4-FFF2-40B4-BE49-F238E27FC236}">
                <a16:creationId xmlns:a16="http://schemas.microsoft.com/office/drawing/2014/main" id="{428528B6-3049-52CB-1029-471A3AF426D2}"/>
              </a:ext>
            </a:extLst>
          </p:cNvPr>
          <p:cNvPicPr>
            <a:picLocks noGrp="1" noRot="1" noChangeAspect="1" noMove="1" noResize="1" noEditPoints="1" noAdjustHandles="1" noChangeArrowheads="1" noChangeShapeType="1" noCrop="1"/>
          </p:cNvPicPr>
          <p:nvPr>
            <p:ph idx="1"/>
          </p:nvPr>
        </p:nvPicPr>
        <p:blipFill>
          <a:blip r:embed="rId3"/>
          <a:stretch>
            <a:fillRect/>
          </a:stretch>
        </p:blipFill>
        <p:spPr>
          <a:xfrm>
            <a:off x="11052048" y="5963058"/>
            <a:ext cx="664698" cy="576072"/>
          </a:xfrm>
        </p:spPr>
      </p:pic>
      <p:sp>
        <p:nvSpPr>
          <p:cNvPr id="27" name="Title 26">
            <a:extLst>
              <a:ext uri="{FF2B5EF4-FFF2-40B4-BE49-F238E27FC236}">
                <a16:creationId xmlns:a16="http://schemas.microsoft.com/office/drawing/2014/main" id="{0D685BE1-1FDF-BBB2-F776-84A47A448ECB}"/>
              </a:ext>
            </a:extLst>
          </p:cNvPr>
          <p:cNvSpPr txBox="1">
            <a:spLocks noGrp="1"/>
          </p:cNvSpPr>
          <p:nvPr>
            <p:ph type="title" idx="4294967295"/>
          </p:nvPr>
        </p:nvSpPr>
        <p:spPr>
          <a:xfrm>
            <a:off x="466723" y="576657"/>
            <a:ext cx="11258551"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B2341"/>
                </a:solidFill>
                <a:effectLst/>
                <a:uLnTx/>
                <a:uFillTx/>
                <a:latin typeface="Avenir Next LT Pro Demi" panose="020B0504020202020204" pitchFamily="34" charset="77"/>
                <a:ea typeface="+mn-ea"/>
                <a:cs typeface="+mn-cs"/>
              </a:rPr>
              <a:t>What’s New Around Auburn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B2341"/>
              </a:solidFill>
              <a:effectLst/>
              <a:uLnTx/>
              <a:uFillTx/>
              <a:latin typeface="Avenir Next LT Pro Demi" panose="020B0504020202020204" pitchFamily="34" charset="77"/>
              <a:ea typeface="+mn-ea"/>
              <a:cs typeface="+mn-cs"/>
            </a:endParaRPr>
          </a:p>
        </p:txBody>
      </p:sp>
      <p:cxnSp>
        <p:nvCxnSpPr>
          <p:cNvPr id="28" name="Straight Connector 27">
            <a:extLst>
              <a:ext uri="{FF2B5EF4-FFF2-40B4-BE49-F238E27FC236}">
                <a16:creationId xmlns:a16="http://schemas.microsoft.com/office/drawing/2014/main" id="{CF4794F9-C4DE-50FC-86A7-3BD4EACA507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231648" y="351282"/>
            <a:ext cx="11728704" cy="0"/>
          </a:xfrm>
          <a:prstGeom prst="line">
            <a:avLst/>
          </a:prstGeom>
          <a:ln w="19050">
            <a:solidFill>
              <a:srgbClr val="E86100"/>
            </a:solidFill>
          </a:ln>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D2077003-A32F-9CD3-E9A6-EC1A8E1CDCBD}"/>
              </a:ext>
            </a:extLst>
          </p:cNvPr>
          <p:cNvPicPr>
            <a:picLocks noChangeAspect="1"/>
          </p:cNvPicPr>
          <p:nvPr/>
        </p:nvPicPr>
        <p:blipFill>
          <a:blip r:embed="rId4"/>
          <a:stretch>
            <a:fillRect/>
          </a:stretch>
        </p:blipFill>
        <p:spPr>
          <a:xfrm>
            <a:off x="0" y="1384087"/>
            <a:ext cx="12192000" cy="4089826"/>
          </a:xfrm>
          <a:prstGeom prst="rect">
            <a:avLst/>
          </a:prstGeom>
        </p:spPr>
      </p:pic>
      <p:pic>
        <p:nvPicPr>
          <p:cNvPr id="8" name="Picture 7">
            <a:extLst>
              <a:ext uri="{FF2B5EF4-FFF2-40B4-BE49-F238E27FC236}">
                <a16:creationId xmlns:a16="http://schemas.microsoft.com/office/drawing/2014/main" id="{D19FB38C-774D-86BF-F61A-50BECCFB2992}"/>
              </a:ext>
            </a:extLst>
          </p:cNvPr>
          <p:cNvPicPr>
            <a:picLocks noChangeAspect="1"/>
          </p:cNvPicPr>
          <p:nvPr/>
        </p:nvPicPr>
        <p:blipFill>
          <a:blip r:embed="rId5"/>
          <a:stretch>
            <a:fillRect/>
          </a:stretch>
        </p:blipFill>
        <p:spPr>
          <a:xfrm>
            <a:off x="8699698" y="4722632"/>
            <a:ext cx="1832939" cy="1825238"/>
          </a:xfrm>
          <a:prstGeom prst="rect">
            <a:avLst/>
          </a:prstGeom>
        </p:spPr>
      </p:pic>
    </p:spTree>
    <p:extLst>
      <p:ext uri="{BB962C8B-B14F-4D97-AF65-F5344CB8AC3E}">
        <p14:creationId xmlns:p14="http://schemas.microsoft.com/office/powerpoint/2010/main" val="412662841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71928-2B6C-F5C5-830A-F8475E9A8A79}"/>
            </a:ext>
          </a:extLst>
        </p:cNvPr>
        <p:cNvGrpSpPr/>
        <p:nvPr/>
      </p:nvGrpSpPr>
      <p:grpSpPr>
        <a:xfrm>
          <a:off x="0" y="0"/>
          <a:ext cx="0" cy="0"/>
          <a:chOff x="0" y="0"/>
          <a:chExt cx="0" cy="0"/>
        </a:xfrm>
      </p:grpSpPr>
      <p:pic>
        <p:nvPicPr>
          <p:cNvPr id="13313" name="Picture Placeholder 7" descr="Photo of Samford Hargis&#10;">
            <a:extLst>
              <a:ext uri="{FF2B5EF4-FFF2-40B4-BE49-F238E27FC236}">
                <a16:creationId xmlns:a16="http://schemas.microsoft.com/office/drawing/2014/main" id="{0BA3D7BD-CDB9-707D-B115-EA7CC779A6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 r="6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A logo of a university">
            <a:extLst>
              <a:ext uri="{FF2B5EF4-FFF2-40B4-BE49-F238E27FC236}">
                <a16:creationId xmlns:a16="http://schemas.microsoft.com/office/drawing/2014/main" id="{8B26628E-739E-9016-1749-240FE97829B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99310" y="997299"/>
            <a:ext cx="2060575"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E76B540-41B3-DA88-18F2-CFB67C6AC79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5480983"/>
            <a:ext cx="12192000" cy="84837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909F0D2-8E12-94B1-3B93-A2012E6A576A}"/>
              </a:ext>
            </a:extLst>
          </p:cNvPr>
          <p:cNvSpPr txBox="1">
            <a:spLocks noGrp="1"/>
          </p:cNvSpPr>
          <p:nvPr>
            <p:ph type="title" idx="4294967295"/>
          </p:nvPr>
        </p:nvSpPr>
        <p:spPr>
          <a:xfrm>
            <a:off x="466724" y="5568313"/>
            <a:ext cx="11258551"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a:solidFill>
                  <a:srgbClr val="0B2341"/>
                </a:solidFill>
                <a:latin typeface="Avenir Next LT Pro Demi" panose="020B0504020202020204" pitchFamily="34" charset="77"/>
                <a:ea typeface="+mn-ea"/>
                <a:cs typeface="+mn-cs"/>
              </a:rPr>
              <a:t>Quorum?</a:t>
            </a:r>
            <a:endParaRPr kumimoji="0" lang="en-US" sz="3200" b="1" i="0" u="none" strike="noStrike" kern="1200" cap="none" spc="0" normalizeH="0" baseline="0" noProof="0" dirty="0">
              <a:ln>
                <a:noFill/>
              </a:ln>
              <a:solidFill>
                <a:srgbClr val="0B2341"/>
              </a:solidFill>
              <a:effectLst/>
              <a:uLnTx/>
              <a:uFillTx/>
              <a:latin typeface="Avenir Next LT Pro Demi" panose="020B0504020202020204" pitchFamily="34" charset="77"/>
              <a:ea typeface="+mn-ea"/>
              <a:cs typeface="+mn-cs"/>
            </a:endParaRPr>
          </a:p>
        </p:txBody>
      </p:sp>
    </p:spTree>
    <p:extLst>
      <p:ext uri="{BB962C8B-B14F-4D97-AF65-F5344CB8AC3E}">
        <p14:creationId xmlns:p14="http://schemas.microsoft.com/office/powerpoint/2010/main" val="198058582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984FC-C762-216C-D03B-6537F2E91F31}"/>
            </a:ext>
          </a:extLst>
        </p:cNvPr>
        <p:cNvGrpSpPr/>
        <p:nvPr/>
      </p:nvGrpSpPr>
      <p:grpSpPr>
        <a:xfrm>
          <a:off x="0" y="0"/>
          <a:ext cx="0" cy="0"/>
          <a:chOff x="0" y="0"/>
          <a:chExt cx="0" cy="0"/>
        </a:xfrm>
      </p:grpSpPr>
      <p:pic>
        <p:nvPicPr>
          <p:cNvPr id="13313" name="Picture Placeholder 7" descr="Photo of Samford Hargis&#10;">
            <a:extLst>
              <a:ext uri="{FF2B5EF4-FFF2-40B4-BE49-F238E27FC236}">
                <a16:creationId xmlns:a16="http://schemas.microsoft.com/office/drawing/2014/main" id="{8148DCE9-6C00-08C2-6833-29326A51D1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 r="6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A logo of a university">
            <a:extLst>
              <a:ext uri="{FF2B5EF4-FFF2-40B4-BE49-F238E27FC236}">
                <a16:creationId xmlns:a16="http://schemas.microsoft.com/office/drawing/2014/main" id="{58BFE1BA-6D14-119A-67BC-A70BCDE59FE5}"/>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99310" y="997299"/>
            <a:ext cx="2060575"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8E47060-33F2-87BC-1E15-C4688692A0E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5480983"/>
            <a:ext cx="12192000" cy="84837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18390A1-16FF-3464-35E2-9B33BB290FFB}"/>
              </a:ext>
            </a:extLst>
          </p:cNvPr>
          <p:cNvSpPr txBox="1">
            <a:spLocks noGrp="1"/>
          </p:cNvSpPr>
          <p:nvPr>
            <p:ph type="title" idx="4294967295"/>
          </p:nvPr>
        </p:nvSpPr>
        <p:spPr>
          <a:xfrm>
            <a:off x="466724" y="5568313"/>
            <a:ext cx="11258551"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B2341"/>
                </a:solidFill>
                <a:effectLst/>
                <a:uLnTx/>
                <a:uFillTx/>
                <a:latin typeface="Avenir Next LT Pro Demi" panose="020B0504020202020204" pitchFamily="34" charset="77"/>
                <a:ea typeface="+mn-ea"/>
                <a:cs typeface="+mn-cs"/>
              </a:rPr>
              <a:t>Committee Updates</a:t>
            </a:r>
          </a:p>
        </p:txBody>
      </p:sp>
    </p:spTree>
    <p:extLst>
      <p:ext uri="{BB962C8B-B14F-4D97-AF65-F5344CB8AC3E}">
        <p14:creationId xmlns:p14="http://schemas.microsoft.com/office/powerpoint/2010/main" val="2131667540"/>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37DECEB-0636-DE7B-2E54-CB9493AE7680}"/>
              </a:ext>
            </a:extLst>
          </p:cNvPr>
          <p:cNvSpPr>
            <a:spLocks noGrp="1"/>
          </p:cNvSpPr>
          <p:nvPr>
            <p:ph type="ctrTitle"/>
          </p:nvPr>
        </p:nvSpPr>
        <p:spPr>
          <a:xfrm>
            <a:off x="5858359" y="2158268"/>
            <a:ext cx="6013188" cy="2387600"/>
          </a:xfrm>
        </p:spPr>
        <p:txBody>
          <a:bodyPr/>
          <a:lstStyle/>
          <a:p>
            <a:r>
              <a:rPr lang="en-US" dirty="0"/>
              <a:t>Tiger Tips: Know your benefits </a:t>
            </a:r>
          </a:p>
        </p:txBody>
      </p:sp>
      <p:sp>
        <p:nvSpPr>
          <p:cNvPr id="13" name="Subtitle 12">
            <a:extLst>
              <a:ext uri="{FF2B5EF4-FFF2-40B4-BE49-F238E27FC236}">
                <a16:creationId xmlns:a16="http://schemas.microsoft.com/office/drawing/2014/main" id="{78E07490-0AD1-9059-CD7A-2DF8A88D2EB2}"/>
              </a:ext>
            </a:extLst>
          </p:cNvPr>
          <p:cNvSpPr>
            <a:spLocks noGrp="1"/>
          </p:cNvSpPr>
          <p:nvPr>
            <p:ph type="subTitle" idx="1"/>
          </p:nvPr>
        </p:nvSpPr>
        <p:spPr>
          <a:xfrm>
            <a:off x="5858359" y="4703214"/>
            <a:ext cx="6013188" cy="827881"/>
          </a:xfrm>
        </p:spPr>
        <p:txBody>
          <a:bodyPr/>
          <a:lstStyle/>
          <a:p>
            <a:r>
              <a:rPr lang="en-US" dirty="0"/>
              <a:t>A&amp;P Welfare committee</a:t>
            </a:r>
          </a:p>
        </p:txBody>
      </p:sp>
      <p:pic>
        <p:nvPicPr>
          <p:cNvPr id="19" name="Picture Placeholder 18">
            <a:extLst>
              <a:ext uri="{FF2B5EF4-FFF2-40B4-BE49-F238E27FC236}">
                <a16:creationId xmlns:a16="http://schemas.microsoft.com/office/drawing/2014/main" id="{D882EC06-A8AB-935F-DEFA-9BBD90935110}"/>
              </a:ext>
            </a:extLst>
          </p:cNvPr>
          <p:cNvPicPr>
            <a:picLocks noGrp="1" noChangeAspect="1"/>
          </p:cNvPicPr>
          <p:nvPr>
            <p:ph type="pic" sz="quarter" idx="10"/>
          </p:nvPr>
        </p:nvPicPr>
        <p:blipFill rotWithShape="1">
          <a:blip r:embed="rId3"/>
          <a:srcRect l="608" t="10698" r="36429" b="2534"/>
          <a:stretch/>
        </p:blipFill>
        <p:spPr>
          <a:xfrm>
            <a:off x="1" y="-139452"/>
            <a:ext cx="6837635" cy="6282114"/>
          </a:xfrm>
        </p:spPr>
      </p:pic>
    </p:spTree>
    <p:extLst>
      <p:ext uri="{BB962C8B-B14F-4D97-AF65-F5344CB8AC3E}">
        <p14:creationId xmlns:p14="http://schemas.microsoft.com/office/powerpoint/2010/main" val="3930569886"/>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2192000" cy="6858000"/>
          </a:xfrm>
          <a:prstGeom prst="rect">
            <a:avLst/>
          </a:prstGeom>
        </p:spPr>
      </p:pic>
      <p:pic>
        <p:nvPicPr>
          <p:cNvPr id="3" name="object 3"/>
          <p:cNvPicPr/>
          <p:nvPr/>
        </p:nvPicPr>
        <p:blipFill>
          <a:blip r:embed="rId4" cstate="print"/>
          <a:stretch>
            <a:fillRect/>
          </a:stretch>
        </p:blipFill>
        <p:spPr>
          <a:xfrm>
            <a:off x="970851" y="1008964"/>
            <a:ext cx="1772348" cy="1061910"/>
          </a:xfrm>
          <a:prstGeom prst="rect">
            <a:avLst/>
          </a:prstGeom>
        </p:spPr>
      </p:pic>
      <p:sp>
        <p:nvSpPr>
          <p:cNvPr id="4" name="object 4"/>
          <p:cNvSpPr/>
          <p:nvPr/>
        </p:nvSpPr>
        <p:spPr>
          <a:xfrm>
            <a:off x="0" y="5480977"/>
            <a:ext cx="12192000" cy="848994"/>
          </a:xfrm>
          <a:custGeom>
            <a:avLst/>
            <a:gdLst/>
            <a:ahLst/>
            <a:cxnLst/>
            <a:rect l="l" t="t" r="r" b="b"/>
            <a:pathLst>
              <a:path w="12192000" h="848995">
                <a:moveTo>
                  <a:pt x="12192000" y="0"/>
                </a:moveTo>
                <a:lnTo>
                  <a:pt x="0" y="0"/>
                </a:lnTo>
                <a:lnTo>
                  <a:pt x="0" y="848385"/>
                </a:lnTo>
                <a:lnTo>
                  <a:pt x="12192000" y="848385"/>
                </a:lnTo>
                <a:lnTo>
                  <a:pt x="12192000" y="0"/>
                </a:lnTo>
                <a:close/>
              </a:path>
            </a:pathLst>
          </a:custGeom>
          <a:solidFill>
            <a:srgbClr val="FFFFFF">
              <a:alpha val="90194"/>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descr="$PPTXTitle"/>
          <p:cNvSpPr txBox="1">
            <a:spLocks noGrp="1"/>
          </p:cNvSpPr>
          <p:nvPr>
            <p:ph type="title"/>
          </p:nvPr>
        </p:nvSpPr>
        <p:spPr>
          <a:xfrm>
            <a:off x="2559304" y="5581520"/>
            <a:ext cx="7074534" cy="513715"/>
          </a:xfrm>
          <a:prstGeom prst="rect">
            <a:avLst/>
          </a:prstGeom>
        </p:spPr>
        <p:txBody>
          <a:bodyPr vert="horz" wrap="square" lIns="0" tIns="12700" rIns="0" bIns="0" rtlCol="0">
            <a:spAutoFit/>
          </a:bodyPr>
          <a:lstStyle/>
          <a:p>
            <a:pPr marL="12700">
              <a:lnSpc>
                <a:spcPct val="100000"/>
              </a:lnSpc>
              <a:spcBef>
                <a:spcPts val="100"/>
              </a:spcBef>
            </a:pPr>
            <a:r>
              <a:rPr sz="3200" spc="175" dirty="0"/>
              <a:t>Welcome</a:t>
            </a:r>
            <a:r>
              <a:rPr sz="3200" spc="70" dirty="0"/>
              <a:t> </a:t>
            </a:r>
            <a:r>
              <a:rPr sz="3200" spc="95" dirty="0"/>
              <a:t>to</a:t>
            </a:r>
            <a:r>
              <a:rPr sz="3200" spc="85" dirty="0"/>
              <a:t> </a:t>
            </a:r>
            <a:r>
              <a:rPr sz="3200" spc="110" dirty="0"/>
              <a:t>Recreation</a:t>
            </a:r>
            <a:r>
              <a:rPr sz="3200" spc="65" dirty="0"/>
              <a:t> </a:t>
            </a:r>
            <a:r>
              <a:rPr sz="3200" spc="200" dirty="0"/>
              <a:t>and</a:t>
            </a:r>
            <a:r>
              <a:rPr sz="3200" spc="5" dirty="0"/>
              <a:t> </a:t>
            </a:r>
            <a:r>
              <a:rPr sz="3200" spc="110" dirty="0"/>
              <a:t>Wellness!</a:t>
            </a:r>
            <a:endParaRPr sz="3200"/>
          </a:p>
        </p:txBody>
      </p:sp>
    </p:spTree>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4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Presentation3" id="{21D3AA61-E54E-3A4E-B23B-9A8D34F27BB1}" vid="{96A827D5-0CB0-0443-A6B7-7B8D0047F24D}"/>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A224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A0248C05-2A7D-6544-BC71-A27F6E66A254}"/>
    </a:ext>
  </a:extLst>
</a:theme>
</file>

<file path=ppt/theme/theme6.xml><?xml version="1.0" encoding="utf-8"?>
<a:theme xmlns:a="http://schemas.openxmlformats.org/drawingml/2006/main" name="5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622C492A-5B0F-1A42-9C4B-778612BF0C80}"/>
    </a:ext>
  </a:extLst>
</a:theme>
</file>

<file path=ppt/theme/theme7.xml><?xml version="1.0" encoding="utf-8"?>
<a:theme xmlns:a="http://schemas.openxmlformats.org/drawingml/2006/main" name="3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2A89CD13-A47A-284A-B428-25EB4A74459E}"/>
    </a:ext>
  </a:extLst>
</a:theme>
</file>

<file path=ppt/theme/theme8.xml><?xml version="1.0" encoding="utf-8"?>
<a:theme xmlns:a="http://schemas.openxmlformats.org/drawingml/2006/main" name="6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Presentation3" id="{21D3AA61-E54E-3A4E-B23B-9A8D34F27BB1}" vid="{44BD5CCE-13B5-2A4B-BEDA-5AF09AB22E00}"/>
    </a:ext>
  </a:extLst>
</a:theme>
</file>

<file path=ppt/theme/theme9.xml><?xml version="1.0" encoding="utf-8"?>
<a:theme xmlns:a="http://schemas.openxmlformats.org/drawingml/2006/main" name="7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955291D9-09CB-FC4C-B74F-71430D0C588E}"/>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37.png"/></Relationships>
</file>

<file path=ppt/webextensions/webextension1.xml><?xml version="1.0" encoding="utf-8"?>
<we:webextension xmlns:we="http://schemas.microsoft.com/office/webextensions/webextension/2010/11" id="{A4829391-6E0A-4CCE-BB37-FF63CCAB79C6}">
  <we:reference id="wa200009932" version="1.0.0.2" store="en-US" storeType="OMEX"/>
  <we:alternateReferences>
    <we:reference id="WA200009932" version="1.0.0.2" store="WA200009932" storeType="OMEX"/>
  </we:alternateReferences>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
  <TotalTime>20296</TotalTime>
  <Words>2833</Words>
  <Application>Microsoft Office PowerPoint</Application>
  <PresentationFormat>Widescreen</PresentationFormat>
  <Paragraphs>444</Paragraphs>
  <Slides>46</Slides>
  <Notes>35</Notes>
  <HiddenSlides>0</HiddenSlides>
  <MMClips>0</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46</vt:i4>
      </vt:variant>
    </vt:vector>
  </HeadingPairs>
  <TitlesOfParts>
    <vt:vector size="68" baseType="lpstr">
      <vt:lpstr>.AppleSystemUIFont</vt:lpstr>
      <vt:lpstr>Aptos</vt:lpstr>
      <vt:lpstr>Arial</vt:lpstr>
      <vt:lpstr>Avenir Light</vt:lpstr>
      <vt:lpstr>Avenir Next LT Pro</vt:lpstr>
      <vt:lpstr>Avenir Next LT Pro Demi</vt:lpstr>
      <vt:lpstr>Calibri</vt:lpstr>
      <vt:lpstr>Calibri Light</vt:lpstr>
      <vt:lpstr>KazimirText Medium</vt:lpstr>
      <vt:lpstr>Lucida Sans</vt:lpstr>
      <vt:lpstr>System Font Regular</vt:lpstr>
      <vt:lpstr>Verdana</vt:lpstr>
      <vt:lpstr>Wingdings</vt:lpstr>
      <vt:lpstr>Office Theme</vt:lpstr>
      <vt:lpstr>4_AU_2023</vt:lpstr>
      <vt:lpstr>1_Office Theme</vt:lpstr>
      <vt:lpstr>2_Office Theme</vt:lpstr>
      <vt:lpstr>2_AU_2023</vt:lpstr>
      <vt:lpstr>5_AU_2023</vt:lpstr>
      <vt:lpstr>3_AU_2023</vt:lpstr>
      <vt:lpstr>6_AU_2023</vt:lpstr>
      <vt:lpstr>7_AU_2023</vt:lpstr>
      <vt:lpstr>PowerPoint Presentation</vt:lpstr>
      <vt:lpstr>February 2026 A&amp;P Monthly Meeting</vt:lpstr>
      <vt:lpstr>What’s New Around Auburn </vt:lpstr>
      <vt:lpstr>What’s New Around Auburn </vt:lpstr>
      <vt:lpstr>What’s New Around Auburn </vt:lpstr>
      <vt:lpstr>Quorum?</vt:lpstr>
      <vt:lpstr>Committee Updates</vt:lpstr>
      <vt:lpstr>Tiger Tips: Know your benefits </vt:lpstr>
      <vt:lpstr>Welcome to Recreation and Wellness!</vt:lpstr>
      <vt:lpstr>Membership Information Auburn University Faculty/Staff</vt:lpstr>
      <vt:lpstr>OneRec Memberships</vt:lpstr>
      <vt:lpstr>Recreation and Wellness Center</vt:lpstr>
      <vt:lpstr>SportsPlex and Intramural Fields</vt:lpstr>
      <vt:lpstr>West Campus Field House</vt:lpstr>
      <vt:lpstr>Common Questions</vt:lpstr>
      <vt:lpstr>Common Questions</vt:lpstr>
      <vt:lpstr>Common Questions</vt:lpstr>
      <vt:lpstr>Common Questions</vt:lpstr>
      <vt:lpstr>MORE INFO?</vt:lpstr>
      <vt:lpstr>Thank you and War Eagle!</vt:lpstr>
      <vt:lpstr>A&amp;P Constitutional Review Update</vt:lpstr>
      <vt:lpstr>2026 A&amp;P Nominations</vt:lpstr>
      <vt:lpstr>Auburn University Academic &amp; Professional Employee Governing Body</vt:lpstr>
      <vt:lpstr>Auburn University A&amp;P Place Representative Distribution</vt:lpstr>
      <vt:lpstr>2026 Nomination Timeline</vt:lpstr>
      <vt:lpstr>Executive Committee positions –  Chair Elect</vt:lpstr>
      <vt:lpstr>Executive Committee positions –  Chair Elect</vt:lpstr>
      <vt:lpstr>Executive Committee positions –  Secretary</vt:lpstr>
      <vt:lpstr>Executive Committee positions –  member-at-large</vt:lpstr>
      <vt:lpstr>Contact us</vt:lpstr>
      <vt:lpstr>Dr. Asim Ali – Executive Director, Biggio Center</vt:lpstr>
      <vt:lpstr>Dr. Mark DeGoti – Professor, SACSCOC Liaison</vt:lpstr>
      <vt:lpstr>PowerPoint Presentation</vt:lpstr>
      <vt:lpstr>Policy Overview</vt:lpstr>
      <vt:lpstr>Policy Overview</vt:lpstr>
      <vt:lpstr>Key revisions</vt:lpstr>
      <vt:lpstr>New step – faculty-led reporting</vt:lpstr>
      <vt:lpstr>expanded Sanctions</vt:lpstr>
      <vt:lpstr>Sanction eligibility by reporting step</vt:lpstr>
      <vt:lpstr>Academic Integrity violations</vt:lpstr>
      <vt:lpstr>Academic integrity course – “creed to classroom”</vt:lpstr>
      <vt:lpstr>Communications</vt:lpstr>
      <vt:lpstr>acknowledgements</vt:lpstr>
      <vt:lpstr>Thank you! </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Jennie Hill</dc:creator>
  <cp:lastModifiedBy>Anna Thompson</cp:lastModifiedBy>
  <cp:revision>61</cp:revision>
  <cp:lastPrinted>2026-02-18T15:09:51Z</cp:lastPrinted>
  <dcterms:created xsi:type="dcterms:W3CDTF">2023-11-26T22:31:30Z</dcterms:created>
  <dcterms:modified xsi:type="dcterms:W3CDTF">2026-02-18T15:41:29Z</dcterms:modified>
</cp:coreProperties>
</file>